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3" r:id="rId4"/>
    <p:sldId id="258" r:id="rId5"/>
    <p:sldId id="270" r:id="rId6"/>
    <p:sldId id="265" r:id="rId7"/>
    <p:sldId id="271" r:id="rId8"/>
    <p:sldId id="261" r:id="rId9"/>
    <p:sldId id="260" r:id="rId10"/>
    <p:sldId id="264" r:id="rId11"/>
    <p:sldId id="263" r:id="rId12"/>
    <p:sldId id="267" r:id="rId13"/>
    <p:sldId id="274" r:id="rId14"/>
    <p:sldId id="275" r:id="rId15"/>
    <p:sldId id="268" r:id="rId16"/>
    <p:sldId id="259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奕君" initials="黄奕君" lastIdx="1" clrIdx="0">
    <p:extLst>
      <p:ext uri="{19B8F6BF-5375-455C-9EA6-DF929625EA0E}">
        <p15:presenceInfo xmlns:p15="http://schemas.microsoft.com/office/powerpoint/2012/main" userId="S-1-5-21-4175325682-2436190947-2784970811-66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27D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5AC99-7708-4F23-941B-E6C00F044003}" type="doc">
      <dgm:prSet loTypeId="urn:microsoft.com/office/officeart/2005/8/layout/gear1" loCatId="process" qsTypeId="urn:microsoft.com/office/officeart/2005/8/quickstyle/simple1" qsCatId="simple" csTypeId="urn:microsoft.com/office/officeart/2005/8/colors/accent1_5" csCatId="accent1" phldr="1"/>
      <dgm:spPr/>
    </dgm:pt>
    <dgm:pt modelId="{AD427390-D8F1-44E8-934F-5C85A1C39A7C}">
      <dgm:prSet phldrT="[文本]"/>
      <dgm:spPr/>
      <dgm:t>
        <a:bodyPr/>
        <a:lstStyle/>
        <a:p>
          <a:r>
            <a:rPr lang="zh-CN" altLang="en-US" dirty="0"/>
            <a:t>兴趣社交属性价值</a:t>
          </a:r>
        </a:p>
      </dgm:t>
    </dgm:pt>
    <dgm:pt modelId="{14413615-C6BD-4245-B17B-4CB49EF108EE}" type="parTrans" cxnId="{012100AC-25EB-4A7B-8420-04D4BB3E5FB0}">
      <dgm:prSet/>
      <dgm:spPr/>
      <dgm:t>
        <a:bodyPr/>
        <a:lstStyle/>
        <a:p>
          <a:endParaRPr lang="zh-CN" altLang="en-US"/>
        </a:p>
      </dgm:t>
    </dgm:pt>
    <dgm:pt modelId="{D79953E6-A315-4E01-9EA4-9612B75A34CB}" type="sibTrans" cxnId="{012100AC-25EB-4A7B-8420-04D4BB3E5FB0}">
      <dgm:prSet/>
      <dgm:spPr/>
      <dgm:t>
        <a:bodyPr/>
        <a:lstStyle/>
        <a:p>
          <a:endParaRPr lang="zh-CN" altLang="en-US"/>
        </a:p>
      </dgm:t>
    </dgm:pt>
    <dgm:pt modelId="{E476DB0D-0E8C-4484-9D11-FBF16CF0AD5C}">
      <dgm:prSet phldrT="[文本]"/>
      <dgm:spPr/>
      <dgm:t>
        <a:bodyPr/>
        <a:lstStyle/>
        <a:p>
          <a:r>
            <a:rPr lang="zh-CN" altLang="en-US" dirty="0"/>
            <a:t>开放的平台价值</a:t>
          </a:r>
        </a:p>
      </dgm:t>
    </dgm:pt>
    <dgm:pt modelId="{CD11DC7A-6985-45F6-83F7-34F300EDCA9A}" type="parTrans" cxnId="{FD2F0A76-D583-4CC8-871F-C6F73BDDBFED}">
      <dgm:prSet/>
      <dgm:spPr/>
      <dgm:t>
        <a:bodyPr/>
        <a:lstStyle/>
        <a:p>
          <a:endParaRPr lang="zh-CN" altLang="en-US"/>
        </a:p>
      </dgm:t>
    </dgm:pt>
    <dgm:pt modelId="{3BB0C40E-21AD-41E4-B741-3D4AC7B5A18A}" type="sibTrans" cxnId="{FD2F0A76-D583-4CC8-871F-C6F73BDDBFED}">
      <dgm:prSet/>
      <dgm:spPr/>
      <dgm:t>
        <a:bodyPr/>
        <a:lstStyle/>
        <a:p>
          <a:endParaRPr lang="zh-CN" altLang="en-US"/>
        </a:p>
      </dgm:t>
    </dgm:pt>
    <dgm:pt modelId="{2CAE7BA3-C744-4D47-BD32-31EC6E887E12}">
      <dgm:prSet phldrT="[文本]"/>
      <dgm:spPr/>
      <dgm:t>
        <a:bodyPr/>
        <a:lstStyle/>
        <a:p>
          <a:r>
            <a:rPr lang="zh-CN" altLang="en-US" dirty="0"/>
            <a:t>年轻用户价值</a:t>
          </a:r>
        </a:p>
      </dgm:t>
    </dgm:pt>
    <dgm:pt modelId="{3F82B779-661A-4B8B-B5AD-60A51F9602A2}" type="parTrans" cxnId="{D367362F-D7CF-43AA-B4F5-DE2EBA0622AC}">
      <dgm:prSet/>
      <dgm:spPr/>
      <dgm:t>
        <a:bodyPr/>
        <a:lstStyle/>
        <a:p>
          <a:endParaRPr lang="zh-CN" altLang="en-US"/>
        </a:p>
      </dgm:t>
    </dgm:pt>
    <dgm:pt modelId="{A165504F-0554-49E0-ACD8-ABDC154C81D7}" type="sibTrans" cxnId="{D367362F-D7CF-43AA-B4F5-DE2EBA0622AC}">
      <dgm:prSet/>
      <dgm:spPr/>
      <dgm:t>
        <a:bodyPr/>
        <a:lstStyle/>
        <a:p>
          <a:endParaRPr lang="zh-CN" altLang="en-US"/>
        </a:p>
      </dgm:t>
    </dgm:pt>
    <dgm:pt modelId="{69BC9D71-EE5A-41C5-AF8B-368F6B26FF10}" type="pres">
      <dgm:prSet presAssocID="{CB15AC99-7708-4F23-941B-E6C00F04400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89A7892-BB23-45ED-A3D4-B0614767ACE8}" type="pres">
      <dgm:prSet presAssocID="{AD427390-D8F1-44E8-934F-5C85A1C39A7C}" presName="gear1" presStyleLbl="node1" presStyleIdx="0" presStyleCnt="3">
        <dgm:presLayoutVars>
          <dgm:chMax val="1"/>
          <dgm:bulletEnabled val="1"/>
        </dgm:presLayoutVars>
      </dgm:prSet>
      <dgm:spPr/>
    </dgm:pt>
    <dgm:pt modelId="{F7F469B2-0FF1-4382-9549-0AAFC15FB17D}" type="pres">
      <dgm:prSet presAssocID="{AD427390-D8F1-44E8-934F-5C85A1C39A7C}" presName="gear1srcNode" presStyleLbl="node1" presStyleIdx="0" presStyleCnt="3"/>
      <dgm:spPr/>
    </dgm:pt>
    <dgm:pt modelId="{F88D9EC7-73EF-4C48-9F58-A99CE7A7AE78}" type="pres">
      <dgm:prSet presAssocID="{AD427390-D8F1-44E8-934F-5C85A1C39A7C}" presName="gear1dstNode" presStyleLbl="node1" presStyleIdx="0" presStyleCnt="3"/>
      <dgm:spPr/>
    </dgm:pt>
    <dgm:pt modelId="{22FB7C76-2D1D-40EE-8FA9-323B1F29E8BE}" type="pres">
      <dgm:prSet presAssocID="{E476DB0D-0E8C-4484-9D11-FBF16CF0AD5C}" presName="gear2" presStyleLbl="node1" presStyleIdx="1" presStyleCnt="3">
        <dgm:presLayoutVars>
          <dgm:chMax val="1"/>
          <dgm:bulletEnabled val="1"/>
        </dgm:presLayoutVars>
      </dgm:prSet>
      <dgm:spPr/>
    </dgm:pt>
    <dgm:pt modelId="{B706B54E-4EBE-4666-ADD7-D5273BB8EF03}" type="pres">
      <dgm:prSet presAssocID="{E476DB0D-0E8C-4484-9D11-FBF16CF0AD5C}" presName="gear2srcNode" presStyleLbl="node1" presStyleIdx="1" presStyleCnt="3"/>
      <dgm:spPr/>
    </dgm:pt>
    <dgm:pt modelId="{70FF19FC-2220-4D3E-B4A3-F41A7ED57933}" type="pres">
      <dgm:prSet presAssocID="{E476DB0D-0E8C-4484-9D11-FBF16CF0AD5C}" presName="gear2dstNode" presStyleLbl="node1" presStyleIdx="1" presStyleCnt="3"/>
      <dgm:spPr/>
    </dgm:pt>
    <dgm:pt modelId="{204DBB29-8180-44E0-88F9-0CF09D2DE1F3}" type="pres">
      <dgm:prSet presAssocID="{2CAE7BA3-C744-4D47-BD32-31EC6E887E12}" presName="gear3" presStyleLbl="node1" presStyleIdx="2" presStyleCnt="3"/>
      <dgm:spPr/>
    </dgm:pt>
    <dgm:pt modelId="{B1AB6DF8-5E49-4D6F-BC2E-E3EDE6C0C176}" type="pres">
      <dgm:prSet presAssocID="{2CAE7BA3-C744-4D47-BD32-31EC6E887E1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CF3F8A0-4874-41D4-BE96-4DC15767194E}" type="pres">
      <dgm:prSet presAssocID="{2CAE7BA3-C744-4D47-BD32-31EC6E887E12}" presName="gear3srcNode" presStyleLbl="node1" presStyleIdx="2" presStyleCnt="3"/>
      <dgm:spPr/>
    </dgm:pt>
    <dgm:pt modelId="{E7487800-72D3-4329-933D-E07A33B7ED22}" type="pres">
      <dgm:prSet presAssocID="{2CAE7BA3-C744-4D47-BD32-31EC6E887E12}" presName="gear3dstNode" presStyleLbl="node1" presStyleIdx="2" presStyleCnt="3"/>
      <dgm:spPr/>
    </dgm:pt>
    <dgm:pt modelId="{939698E4-D37A-4509-9FA0-957D1D040AAF}" type="pres">
      <dgm:prSet presAssocID="{D79953E6-A315-4E01-9EA4-9612B75A34CB}" presName="connector1" presStyleLbl="sibTrans2D1" presStyleIdx="0" presStyleCnt="3"/>
      <dgm:spPr/>
    </dgm:pt>
    <dgm:pt modelId="{4D2FC5BC-5844-43A7-A047-779006D32987}" type="pres">
      <dgm:prSet presAssocID="{3BB0C40E-21AD-41E4-B741-3D4AC7B5A18A}" presName="connector2" presStyleLbl="sibTrans2D1" presStyleIdx="1" presStyleCnt="3"/>
      <dgm:spPr/>
    </dgm:pt>
    <dgm:pt modelId="{F3092788-D22D-4274-9AE6-48D329663C0A}" type="pres">
      <dgm:prSet presAssocID="{A165504F-0554-49E0-ACD8-ABDC154C81D7}" presName="connector3" presStyleLbl="sibTrans2D1" presStyleIdx="2" presStyleCnt="3"/>
      <dgm:spPr/>
    </dgm:pt>
  </dgm:ptLst>
  <dgm:cxnLst>
    <dgm:cxn modelId="{394C6708-0AEF-4A4D-B5B9-79CE91A6ACE3}" type="presOf" srcId="{AD427390-D8F1-44E8-934F-5C85A1C39A7C}" destId="{B89A7892-BB23-45ED-A3D4-B0614767ACE8}" srcOrd="0" destOrd="0" presId="urn:microsoft.com/office/officeart/2005/8/layout/gear1"/>
    <dgm:cxn modelId="{9C406319-4D78-4DCF-B979-C3F73A066F6A}" type="presOf" srcId="{2CAE7BA3-C744-4D47-BD32-31EC6E887E12}" destId="{B1AB6DF8-5E49-4D6F-BC2E-E3EDE6C0C176}" srcOrd="1" destOrd="0" presId="urn:microsoft.com/office/officeart/2005/8/layout/gear1"/>
    <dgm:cxn modelId="{D367362F-D7CF-43AA-B4F5-DE2EBA0622AC}" srcId="{CB15AC99-7708-4F23-941B-E6C00F044003}" destId="{2CAE7BA3-C744-4D47-BD32-31EC6E887E12}" srcOrd="2" destOrd="0" parTransId="{3F82B779-661A-4B8B-B5AD-60A51F9602A2}" sibTransId="{A165504F-0554-49E0-ACD8-ABDC154C81D7}"/>
    <dgm:cxn modelId="{E80F9972-AE91-4889-94D0-B3EF23D60C62}" type="presOf" srcId="{A165504F-0554-49E0-ACD8-ABDC154C81D7}" destId="{F3092788-D22D-4274-9AE6-48D329663C0A}" srcOrd="0" destOrd="0" presId="urn:microsoft.com/office/officeart/2005/8/layout/gear1"/>
    <dgm:cxn modelId="{FD2F0A76-D583-4CC8-871F-C6F73BDDBFED}" srcId="{CB15AC99-7708-4F23-941B-E6C00F044003}" destId="{E476DB0D-0E8C-4484-9D11-FBF16CF0AD5C}" srcOrd="1" destOrd="0" parTransId="{CD11DC7A-6985-45F6-83F7-34F300EDCA9A}" sibTransId="{3BB0C40E-21AD-41E4-B741-3D4AC7B5A18A}"/>
    <dgm:cxn modelId="{4983A758-3C18-4538-9D12-3DAA3815C1EE}" type="presOf" srcId="{D79953E6-A315-4E01-9EA4-9612B75A34CB}" destId="{939698E4-D37A-4509-9FA0-957D1D040AAF}" srcOrd="0" destOrd="0" presId="urn:microsoft.com/office/officeart/2005/8/layout/gear1"/>
    <dgm:cxn modelId="{4AE46181-588F-4570-854C-BC01E45026B9}" type="presOf" srcId="{2CAE7BA3-C744-4D47-BD32-31EC6E887E12}" destId="{204DBB29-8180-44E0-88F9-0CF09D2DE1F3}" srcOrd="0" destOrd="0" presId="urn:microsoft.com/office/officeart/2005/8/layout/gear1"/>
    <dgm:cxn modelId="{6C834C89-F8DD-40EC-A6B1-84C3D97D2E05}" type="presOf" srcId="{2CAE7BA3-C744-4D47-BD32-31EC6E887E12}" destId="{E7487800-72D3-4329-933D-E07A33B7ED22}" srcOrd="3" destOrd="0" presId="urn:microsoft.com/office/officeart/2005/8/layout/gear1"/>
    <dgm:cxn modelId="{BED70192-19B5-474D-91CC-677B76DB0737}" type="presOf" srcId="{3BB0C40E-21AD-41E4-B741-3D4AC7B5A18A}" destId="{4D2FC5BC-5844-43A7-A047-779006D32987}" srcOrd="0" destOrd="0" presId="urn:microsoft.com/office/officeart/2005/8/layout/gear1"/>
    <dgm:cxn modelId="{012100AC-25EB-4A7B-8420-04D4BB3E5FB0}" srcId="{CB15AC99-7708-4F23-941B-E6C00F044003}" destId="{AD427390-D8F1-44E8-934F-5C85A1C39A7C}" srcOrd="0" destOrd="0" parTransId="{14413615-C6BD-4245-B17B-4CB49EF108EE}" sibTransId="{D79953E6-A315-4E01-9EA4-9612B75A34CB}"/>
    <dgm:cxn modelId="{CCC478B5-F695-4C8F-A5A6-9C9CE1140656}" type="presOf" srcId="{CB15AC99-7708-4F23-941B-E6C00F044003}" destId="{69BC9D71-EE5A-41C5-AF8B-368F6B26FF10}" srcOrd="0" destOrd="0" presId="urn:microsoft.com/office/officeart/2005/8/layout/gear1"/>
    <dgm:cxn modelId="{FA2221B6-515A-44B8-A9B1-7DE07343A032}" type="presOf" srcId="{2CAE7BA3-C744-4D47-BD32-31EC6E887E12}" destId="{8CF3F8A0-4874-41D4-BE96-4DC15767194E}" srcOrd="2" destOrd="0" presId="urn:microsoft.com/office/officeart/2005/8/layout/gear1"/>
    <dgm:cxn modelId="{2357AEC0-D6AB-41AB-849A-539ED3CA7CDD}" type="presOf" srcId="{AD427390-D8F1-44E8-934F-5C85A1C39A7C}" destId="{F7F469B2-0FF1-4382-9549-0AAFC15FB17D}" srcOrd="1" destOrd="0" presId="urn:microsoft.com/office/officeart/2005/8/layout/gear1"/>
    <dgm:cxn modelId="{CD4FC4C2-F1AB-41E9-A896-7FF6831FE1A3}" type="presOf" srcId="{E476DB0D-0E8C-4484-9D11-FBF16CF0AD5C}" destId="{B706B54E-4EBE-4666-ADD7-D5273BB8EF03}" srcOrd="1" destOrd="0" presId="urn:microsoft.com/office/officeart/2005/8/layout/gear1"/>
    <dgm:cxn modelId="{419E29D7-7385-4ED6-B69E-41DD5EC2A099}" type="presOf" srcId="{E476DB0D-0E8C-4484-9D11-FBF16CF0AD5C}" destId="{70FF19FC-2220-4D3E-B4A3-F41A7ED57933}" srcOrd="2" destOrd="0" presId="urn:microsoft.com/office/officeart/2005/8/layout/gear1"/>
    <dgm:cxn modelId="{A7294FDF-CA4F-4285-86F9-96B04762C853}" type="presOf" srcId="{E476DB0D-0E8C-4484-9D11-FBF16CF0AD5C}" destId="{22FB7C76-2D1D-40EE-8FA9-323B1F29E8BE}" srcOrd="0" destOrd="0" presId="urn:microsoft.com/office/officeart/2005/8/layout/gear1"/>
    <dgm:cxn modelId="{EBEACFFB-9A94-46EC-9A93-D863D7AD5901}" type="presOf" srcId="{AD427390-D8F1-44E8-934F-5C85A1C39A7C}" destId="{F88D9EC7-73EF-4C48-9F58-A99CE7A7AE78}" srcOrd="2" destOrd="0" presId="urn:microsoft.com/office/officeart/2005/8/layout/gear1"/>
    <dgm:cxn modelId="{90A4DA81-2473-4E11-9ABD-F08227700110}" type="presParOf" srcId="{69BC9D71-EE5A-41C5-AF8B-368F6B26FF10}" destId="{B89A7892-BB23-45ED-A3D4-B0614767ACE8}" srcOrd="0" destOrd="0" presId="urn:microsoft.com/office/officeart/2005/8/layout/gear1"/>
    <dgm:cxn modelId="{28142EB7-7443-48B7-84DE-2E2F255C228E}" type="presParOf" srcId="{69BC9D71-EE5A-41C5-AF8B-368F6B26FF10}" destId="{F7F469B2-0FF1-4382-9549-0AAFC15FB17D}" srcOrd="1" destOrd="0" presId="urn:microsoft.com/office/officeart/2005/8/layout/gear1"/>
    <dgm:cxn modelId="{73618B31-CD86-40F6-9F0F-6ED84EB3500B}" type="presParOf" srcId="{69BC9D71-EE5A-41C5-AF8B-368F6B26FF10}" destId="{F88D9EC7-73EF-4C48-9F58-A99CE7A7AE78}" srcOrd="2" destOrd="0" presId="urn:microsoft.com/office/officeart/2005/8/layout/gear1"/>
    <dgm:cxn modelId="{EA42C641-6436-454F-8262-1D99E29A40EC}" type="presParOf" srcId="{69BC9D71-EE5A-41C5-AF8B-368F6B26FF10}" destId="{22FB7C76-2D1D-40EE-8FA9-323B1F29E8BE}" srcOrd="3" destOrd="0" presId="urn:microsoft.com/office/officeart/2005/8/layout/gear1"/>
    <dgm:cxn modelId="{871D80FC-C3C4-4F58-B6B1-53E679379C42}" type="presParOf" srcId="{69BC9D71-EE5A-41C5-AF8B-368F6B26FF10}" destId="{B706B54E-4EBE-4666-ADD7-D5273BB8EF03}" srcOrd="4" destOrd="0" presId="urn:microsoft.com/office/officeart/2005/8/layout/gear1"/>
    <dgm:cxn modelId="{B5A27E23-652D-4477-A561-2058A21D8257}" type="presParOf" srcId="{69BC9D71-EE5A-41C5-AF8B-368F6B26FF10}" destId="{70FF19FC-2220-4D3E-B4A3-F41A7ED57933}" srcOrd="5" destOrd="0" presId="urn:microsoft.com/office/officeart/2005/8/layout/gear1"/>
    <dgm:cxn modelId="{944118E6-9C61-4445-8F31-DAEEB31D2293}" type="presParOf" srcId="{69BC9D71-EE5A-41C5-AF8B-368F6B26FF10}" destId="{204DBB29-8180-44E0-88F9-0CF09D2DE1F3}" srcOrd="6" destOrd="0" presId="urn:microsoft.com/office/officeart/2005/8/layout/gear1"/>
    <dgm:cxn modelId="{B13A0BD0-C2AA-4687-B475-F14C8484C1F9}" type="presParOf" srcId="{69BC9D71-EE5A-41C5-AF8B-368F6B26FF10}" destId="{B1AB6DF8-5E49-4D6F-BC2E-E3EDE6C0C176}" srcOrd="7" destOrd="0" presId="urn:microsoft.com/office/officeart/2005/8/layout/gear1"/>
    <dgm:cxn modelId="{D0DB6E40-2B77-4AB1-9E3A-DCEB4D4D3D24}" type="presParOf" srcId="{69BC9D71-EE5A-41C5-AF8B-368F6B26FF10}" destId="{8CF3F8A0-4874-41D4-BE96-4DC15767194E}" srcOrd="8" destOrd="0" presId="urn:microsoft.com/office/officeart/2005/8/layout/gear1"/>
    <dgm:cxn modelId="{007F9166-AC8E-4085-9D29-698987920211}" type="presParOf" srcId="{69BC9D71-EE5A-41C5-AF8B-368F6B26FF10}" destId="{E7487800-72D3-4329-933D-E07A33B7ED22}" srcOrd="9" destOrd="0" presId="urn:microsoft.com/office/officeart/2005/8/layout/gear1"/>
    <dgm:cxn modelId="{534BE271-5C4D-4713-A6EB-125F842EB7B7}" type="presParOf" srcId="{69BC9D71-EE5A-41C5-AF8B-368F6B26FF10}" destId="{939698E4-D37A-4509-9FA0-957D1D040AAF}" srcOrd="10" destOrd="0" presId="urn:microsoft.com/office/officeart/2005/8/layout/gear1"/>
    <dgm:cxn modelId="{B0DAEB60-67D1-4EAB-91C6-8143A01AC7B1}" type="presParOf" srcId="{69BC9D71-EE5A-41C5-AF8B-368F6B26FF10}" destId="{4D2FC5BC-5844-43A7-A047-779006D32987}" srcOrd="11" destOrd="0" presId="urn:microsoft.com/office/officeart/2005/8/layout/gear1"/>
    <dgm:cxn modelId="{CA4EF47A-429B-45DB-806B-316D6CDF15E4}" type="presParOf" srcId="{69BC9D71-EE5A-41C5-AF8B-368F6B26FF10}" destId="{F3092788-D22D-4274-9AE6-48D329663C0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199CD-0C0A-454A-95CC-265D75C0C92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A607B7-4CE7-4684-AC1B-DEFD13F63534}">
      <dgm:prSet phldrT="[文本]" custT="1"/>
      <dgm:spPr/>
      <dgm:t>
        <a:bodyPr/>
        <a:lstStyle/>
        <a:p>
          <a:r>
            <a:rPr lang="zh-CN" altLang="en-US" sz="2000" dirty="0"/>
            <a:t>易次元平台</a:t>
          </a:r>
        </a:p>
      </dgm:t>
    </dgm:pt>
    <dgm:pt modelId="{BA0A08E2-3DD1-49F0-98FB-39698A91F5A8}" type="parTrans" cxnId="{4F8FE94B-A816-4B16-A319-4DA57D922155}">
      <dgm:prSet/>
      <dgm:spPr/>
      <dgm:t>
        <a:bodyPr/>
        <a:lstStyle/>
        <a:p>
          <a:endParaRPr lang="zh-CN" altLang="en-US" sz="1400"/>
        </a:p>
      </dgm:t>
    </dgm:pt>
    <dgm:pt modelId="{3487804C-B6CA-4156-BE34-A63E956ED717}" type="sibTrans" cxnId="{4F8FE94B-A816-4B16-A319-4DA57D922155}">
      <dgm:prSet/>
      <dgm:spPr/>
      <dgm:t>
        <a:bodyPr/>
        <a:lstStyle/>
        <a:p>
          <a:endParaRPr lang="zh-CN" altLang="en-US" sz="1400"/>
        </a:p>
      </dgm:t>
    </dgm:pt>
    <dgm:pt modelId="{EC2B08F1-E8B6-473C-9C8E-B2C3A1D6FAC4}">
      <dgm:prSet phldrT="[文本]" custT="1"/>
      <dgm:spPr/>
      <dgm:t>
        <a:bodyPr/>
        <a:lstStyle/>
        <a:p>
          <a:r>
            <a:rPr lang="zh-CN" altLang="en-US" sz="1400" dirty="0"/>
            <a:t>二次元垂直领域</a:t>
          </a:r>
          <a:r>
            <a:rPr lang="en-US" altLang="zh-CN" sz="1400" dirty="0"/>
            <a:t>KOL</a:t>
          </a:r>
        </a:p>
        <a:p>
          <a:r>
            <a:rPr lang="en-US" altLang="zh-CN" sz="1400" dirty="0"/>
            <a:t>(</a:t>
          </a:r>
          <a:r>
            <a:rPr lang="zh-CN" altLang="en-US" sz="1400" dirty="0"/>
            <a:t>自媒体）</a:t>
          </a:r>
        </a:p>
      </dgm:t>
    </dgm:pt>
    <dgm:pt modelId="{DE9740A0-A71C-40CA-882D-E885EC1D0EB0}" type="parTrans" cxnId="{DA99B248-131B-488D-8406-7E910C61D88F}">
      <dgm:prSet/>
      <dgm:spPr/>
      <dgm:t>
        <a:bodyPr/>
        <a:lstStyle/>
        <a:p>
          <a:endParaRPr lang="zh-CN" altLang="en-US" sz="1400"/>
        </a:p>
      </dgm:t>
    </dgm:pt>
    <dgm:pt modelId="{57CF78B6-453E-48CD-954D-E3E7AB5C3DED}" type="sibTrans" cxnId="{DA99B248-131B-488D-8406-7E910C61D88F}">
      <dgm:prSet/>
      <dgm:spPr/>
      <dgm:t>
        <a:bodyPr/>
        <a:lstStyle/>
        <a:p>
          <a:endParaRPr lang="zh-CN" altLang="en-US" sz="1400"/>
        </a:p>
      </dgm:t>
    </dgm:pt>
    <dgm:pt modelId="{24D39B1B-B220-492D-8916-12C1AA00A5F0}">
      <dgm:prSet phldrT="[文本]" custT="1"/>
      <dgm:spPr/>
      <dgm:t>
        <a:bodyPr/>
        <a:lstStyle/>
        <a:p>
          <a:r>
            <a:rPr lang="zh-CN" altLang="en-US" sz="1400" dirty="0"/>
            <a:t>专业达人</a:t>
          </a:r>
          <a:endParaRPr lang="en-US" altLang="zh-CN" sz="1400" dirty="0"/>
        </a:p>
        <a:p>
          <a:r>
            <a:rPr lang="zh-CN" altLang="en-US" sz="1400" dirty="0"/>
            <a:t>（</a:t>
          </a:r>
          <a:r>
            <a:rPr lang="en-US" altLang="zh-CN" sz="1400" dirty="0"/>
            <a:t>avg</a:t>
          </a:r>
          <a:r>
            <a:rPr lang="zh-CN" altLang="en-US" sz="1400" dirty="0"/>
            <a:t>作者、画师、声优）</a:t>
          </a:r>
        </a:p>
      </dgm:t>
    </dgm:pt>
    <dgm:pt modelId="{B35210E3-A437-4A1A-876F-481A4B35EA4F}" type="parTrans" cxnId="{5F7E29FC-62DE-443C-9FB8-D1CB3ECBF75F}">
      <dgm:prSet/>
      <dgm:spPr/>
      <dgm:t>
        <a:bodyPr/>
        <a:lstStyle/>
        <a:p>
          <a:endParaRPr lang="zh-CN" altLang="en-US" sz="1400"/>
        </a:p>
      </dgm:t>
    </dgm:pt>
    <dgm:pt modelId="{094D411B-2D5C-44FC-A67A-571FD9CB1BEB}" type="sibTrans" cxnId="{5F7E29FC-62DE-443C-9FB8-D1CB3ECBF75F}">
      <dgm:prSet/>
      <dgm:spPr/>
      <dgm:t>
        <a:bodyPr/>
        <a:lstStyle/>
        <a:p>
          <a:endParaRPr lang="zh-CN" altLang="en-US" sz="1400"/>
        </a:p>
      </dgm:t>
    </dgm:pt>
    <dgm:pt modelId="{F64E3620-1AE3-4E83-BBCF-A764C99F7D3B}">
      <dgm:prSet phldrT="[文本]" custT="1"/>
      <dgm:spPr/>
      <dgm:t>
        <a:bodyPr/>
        <a:lstStyle/>
        <a:p>
          <a:r>
            <a:rPr lang="zh-CN" altLang="en-US" sz="1400" dirty="0"/>
            <a:t>各社区活跃内容创作者</a:t>
          </a:r>
        </a:p>
      </dgm:t>
    </dgm:pt>
    <dgm:pt modelId="{B44EF778-E4DF-443C-B088-C110BDB96D2C}" type="parTrans" cxnId="{8780CCBA-6682-4B02-89D6-60B7C74D6AB2}">
      <dgm:prSet/>
      <dgm:spPr/>
      <dgm:t>
        <a:bodyPr/>
        <a:lstStyle/>
        <a:p>
          <a:endParaRPr lang="zh-CN" altLang="en-US" sz="1400"/>
        </a:p>
      </dgm:t>
    </dgm:pt>
    <dgm:pt modelId="{066F7B7E-7BDA-415F-840E-15717498CD0A}" type="sibTrans" cxnId="{8780CCBA-6682-4B02-89D6-60B7C74D6AB2}">
      <dgm:prSet/>
      <dgm:spPr/>
      <dgm:t>
        <a:bodyPr/>
        <a:lstStyle/>
        <a:p>
          <a:endParaRPr lang="zh-CN" altLang="en-US" sz="1400"/>
        </a:p>
      </dgm:t>
    </dgm:pt>
    <dgm:pt modelId="{B94A6B58-53EF-46F4-B449-149AEF4CDCD5}" type="pres">
      <dgm:prSet presAssocID="{DD9199CD-0C0A-454A-95CC-265D75C0C92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C34AE7E-884B-4C40-A2EE-CFCB51AA0FB8}" type="pres">
      <dgm:prSet presAssocID="{F1A607B7-4CE7-4684-AC1B-DEFD13F63534}" presName="centerShape" presStyleLbl="node0" presStyleIdx="0" presStyleCnt="1" custLinFactNeighborX="-503"/>
      <dgm:spPr/>
    </dgm:pt>
    <dgm:pt modelId="{CBA42F18-0485-4E24-B761-CA406ACF6BBB}" type="pres">
      <dgm:prSet presAssocID="{DE9740A0-A71C-40CA-882D-E885EC1D0EB0}" presName="parTrans" presStyleLbl="bgSibTrans2D1" presStyleIdx="0" presStyleCnt="3"/>
      <dgm:spPr/>
    </dgm:pt>
    <dgm:pt modelId="{666AC8F1-FE71-4402-A7E1-76CA5769C947}" type="pres">
      <dgm:prSet presAssocID="{EC2B08F1-E8B6-473C-9C8E-B2C3A1D6FAC4}" presName="node" presStyleLbl="node1" presStyleIdx="0" presStyleCnt="3">
        <dgm:presLayoutVars>
          <dgm:bulletEnabled val="1"/>
        </dgm:presLayoutVars>
      </dgm:prSet>
      <dgm:spPr/>
    </dgm:pt>
    <dgm:pt modelId="{CDC2398E-8A1B-44FA-AF07-0A9D499F2B86}" type="pres">
      <dgm:prSet presAssocID="{B35210E3-A437-4A1A-876F-481A4B35EA4F}" presName="parTrans" presStyleLbl="bgSibTrans2D1" presStyleIdx="1" presStyleCnt="3"/>
      <dgm:spPr/>
    </dgm:pt>
    <dgm:pt modelId="{9C6DA447-AEDE-41C9-9D07-8A4EC9CEEADC}" type="pres">
      <dgm:prSet presAssocID="{24D39B1B-B220-492D-8916-12C1AA00A5F0}" presName="node" presStyleLbl="node1" presStyleIdx="1" presStyleCnt="3">
        <dgm:presLayoutVars>
          <dgm:bulletEnabled val="1"/>
        </dgm:presLayoutVars>
      </dgm:prSet>
      <dgm:spPr/>
    </dgm:pt>
    <dgm:pt modelId="{644E9DF0-F5C1-4CD7-A963-3280C489E55F}" type="pres">
      <dgm:prSet presAssocID="{B44EF778-E4DF-443C-B088-C110BDB96D2C}" presName="parTrans" presStyleLbl="bgSibTrans2D1" presStyleIdx="2" presStyleCnt="3"/>
      <dgm:spPr/>
    </dgm:pt>
    <dgm:pt modelId="{00A173A1-3034-4A08-BAA9-11DFD40F901C}" type="pres">
      <dgm:prSet presAssocID="{F64E3620-1AE3-4E83-BBCF-A764C99F7D3B}" presName="node" presStyleLbl="node1" presStyleIdx="2" presStyleCnt="3">
        <dgm:presLayoutVars>
          <dgm:bulletEnabled val="1"/>
        </dgm:presLayoutVars>
      </dgm:prSet>
      <dgm:spPr/>
    </dgm:pt>
  </dgm:ptLst>
  <dgm:cxnLst>
    <dgm:cxn modelId="{2FD56E16-54AF-4154-969E-411564948126}" type="presOf" srcId="{DE9740A0-A71C-40CA-882D-E885EC1D0EB0}" destId="{CBA42F18-0485-4E24-B761-CA406ACF6BBB}" srcOrd="0" destOrd="0" presId="urn:microsoft.com/office/officeart/2005/8/layout/radial4"/>
    <dgm:cxn modelId="{DA99B248-131B-488D-8406-7E910C61D88F}" srcId="{F1A607B7-4CE7-4684-AC1B-DEFD13F63534}" destId="{EC2B08F1-E8B6-473C-9C8E-B2C3A1D6FAC4}" srcOrd="0" destOrd="0" parTransId="{DE9740A0-A71C-40CA-882D-E885EC1D0EB0}" sibTransId="{57CF78B6-453E-48CD-954D-E3E7AB5C3DED}"/>
    <dgm:cxn modelId="{4F8FE94B-A816-4B16-A319-4DA57D922155}" srcId="{DD9199CD-0C0A-454A-95CC-265D75C0C92F}" destId="{F1A607B7-4CE7-4684-AC1B-DEFD13F63534}" srcOrd="0" destOrd="0" parTransId="{BA0A08E2-3DD1-49F0-98FB-39698A91F5A8}" sibTransId="{3487804C-B6CA-4156-BE34-A63E956ED717}"/>
    <dgm:cxn modelId="{11180177-A2B3-47EA-A47A-B8B55484E54B}" type="presOf" srcId="{B44EF778-E4DF-443C-B088-C110BDB96D2C}" destId="{644E9DF0-F5C1-4CD7-A963-3280C489E55F}" srcOrd="0" destOrd="0" presId="urn:microsoft.com/office/officeart/2005/8/layout/radial4"/>
    <dgm:cxn modelId="{578B4387-4944-4F66-9B1A-AB48DA68D9E9}" type="presOf" srcId="{DD9199CD-0C0A-454A-95CC-265D75C0C92F}" destId="{B94A6B58-53EF-46F4-B449-149AEF4CDCD5}" srcOrd="0" destOrd="0" presId="urn:microsoft.com/office/officeart/2005/8/layout/radial4"/>
    <dgm:cxn modelId="{3C3A5287-FA23-4EDC-8DD2-4604F1E66345}" type="presOf" srcId="{EC2B08F1-E8B6-473C-9C8E-B2C3A1D6FAC4}" destId="{666AC8F1-FE71-4402-A7E1-76CA5769C947}" srcOrd="0" destOrd="0" presId="urn:microsoft.com/office/officeart/2005/8/layout/radial4"/>
    <dgm:cxn modelId="{B625269E-1138-45A8-8391-B13725B52681}" type="presOf" srcId="{24D39B1B-B220-492D-8916-12C1AA00A5F0}" destId="{9C6DA447-AEDE-41C9-9D07-8A4EC9CEEADC}" srcOrd="0" destOrd="0" presId="urn:microsoft.com/office/officeart/2005/8/layout/radial4"/>
    <dgm:cxn modelId="{B24D99AD-752D-489D-A38F-4497BCBD4D42}" type="presOf" srcId="{F64E3620-1AE3-4E83-BBCF-A764C99F7D3B}" destId="{00A173A1-3034-4A08-BAA9-11DFD40F901C}" srcOrd="0" destOrd="0" presId="urn:microsoft.com/office/officeart/2005/8/layout/radial4"/>
    <dgm:cxn modelId="{8780CCBA-6682-4B02-89D6-60B7C74D6AB2}" srcId="{F1A607B7-4CE7-4684-AC1B-DEFD13F63534}" destId="{F64E3620-1AE3-4E83-BBCF-A764C99F7D3B}" srcOrd="2" destOrd="0" parTransId="{B44EF778-E4DF-443C-B088-C110BDB96D2C}" sibTransId="{066F7B7E-7BDA-415F-840E-15717498CD0A}"/>
    <dgm:cxn modelId="{3BC7C9D8-DC1C-4141-8A7A-F7148AD1A56F}" type="presOf" srcId="{F1A607B7-4CE7-4684-AC1B-DEFD13F63534}" destId="{4C34AE7E-884B-4C40-A2EE-CFCB51AA0FB8}" srcOrd="0" destOrd="0" presId="urn:microsoft.com/office/officeart/2005/8/layout/radial4"/>
    <dgm:cxn modelId="{5F7E29FC-62DE-443C-9FB8-D1CB3ECBF75F}" srcId="{F1A607B7-4CE7-4684-AC1B-DEFD13F63534}" destId="{24D39B1B-B220-492D-8916-12C1AA00A5F0}" srcOrd="1" destOrd="0" parTransId="{B35210E3-A437-4A1A-876F-481A4B35EA4F}" sibTransId="{094D411B-2D5C-44FC-A67A-571FD9CB1BEB}"/>
    <dgm:cxn modelId="{05D818FF-240A-41B2-892F-8FC1FCFD945B}" type="presOf" srcId="{B35210E3-A437-4A1A-876F-481A4B35EA4F}" destId="{CDC2398E-8A1B-44FA-AF07-0A9D499F2B86}" srcOrd="0" destOrd="0" presId="urn:microsoft.com/office/officeart/2005/8/layout/radial4"/>
    <dgm:cxn modelId="{F531D807-CA3C-462A-9BC5-6177CD7EDD4E}" type="presParOf" srcId="{B94A6B58-53EF-46F4-B449-149AEF4CDCD5}" destId="{4C34AE7E-884B-4C40-A2EE-CFCB51AA0FB8}" srcOrd="0" destOrd="0" presId="urn:microsoft.com/office/officeart/2005/8/layout/radial4"/>
    <dgm:cxn modelId="{9D24939E-E480-48DB-883C-C55F9196FC3C}" type="presParOf" srcId="{B94A6B58-53EF-46F4-B449-149AEF4CDCD5}" destId="{CBA42F18-0485-4E24-B761-CA406ACF6BBB}" srcOrd="1" destOrd="0" presId="urn:microsoft.com/office/officeart/2005/8/layout/radial4"/>
    <dgm:cxn modelId="{EF6952DA-94AF-42E6-92FE-8A555762DFC4}" type="presParOf" srcId="{B94A6B58-53EF-46F4-B449-149AEF4CDCD5}" destId="{666AC8F1-FE71-4402-A7E1-76CA5769C947}" srcOrd="2" destOrd="0" presId="urn:microsoft.com/office/officeart/2005/8/layout/radial4"/>
    <dgm:cxn modelId="{FA251123-A252-4C2F-BD3B-A3F735EFEBD5}" type="presParOf" srcId="{B94A6B58-53EF-46F4-B449-149AEF4CDCD5}" destId="{CDC2398E-8A1B-44FA-AF07-0A9D499F2B86}" srcOrd="3" destOrd="0" presId="urn:microsoft.com/office/officeart/2005/8/layout/radial4"/>
    <dgm:cxn modelId="{D711EB03-0354-4F02-BF9F-922CE0E6F85F}" type="presParOf" srcId="{B94A6B58-53EF-46F4-B449-149AEF4CDCD5}" destId="{9C6DA447-AEDE-41C9-9D07-8A4EC9CEEADC}" srcOrd="4" destOrd="0" presId="urn:microsoft.com/office/officeart/2005/8/layout/radial4"/>
    <dgm:cxn modelId="{952D6864-1152-4CD8-8171-6F09EB78FAFD}" type="presParOf" srcId="{B94A6B58-53EF-46F4-B449-149AEF4CDCD5}" destId="{644E9DF0-F5C1-4CD7-A963-3280C489E55F}" srcOrd="5" destOrd="0" presId="urn:microsoft.com/office/officeart/2005/8/layout/radial4"/>
    <dgm:cxn modelId="{A815ACBF-C710-4B67-9C0F-778C3F12AF0A}" type="presParOf" srcId="{B94A6B58-53EF-46F4-B449-149AEF4CDCD5}" destId="{00A173A1-3034-4A08-BAA9-11DFD40F901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FABBA-C058-4B9F-8CEC-1E1705F32D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1345C28F-7231-4F40-B6EA-1E60925E355C}">
      <dgm:prSet phldrT="[文本]"/>
      <dgm:spPr/>
      <dgm:t>
        <a:bodyPr/>
        <a:lstStyle/>
        <a:p>
          <a:r>
            <a:rPr lang="zh-CN" altLang="en-US" dirty="0"/>
            <a:t>包装</a:t>
          </a:r>
        </a:p>
      </dgm:t>
    </dgm:pt>
    <dgm:pt modelId="{B3E8301E-932D-4F03-8BBE-81A400AD9970}" type="parTrans" cxnId="{E913165F-70A1-4DDE-9F07-58C4939337A4}">
      <dgm:prSet/>
      <dgm:spPr/>
      <dgm:t>
        <a:bodyPr/>
        <a:lstStyle/>
        <a:p>
          <a:endParaRPr lang="zh-CN" altLang="en-US"/>
        </a:p>
      </dgm:t>
    </dgm:pt>
    <dgm:pt modelId="{DE461A85-5433-4ED2-A3D1-2555CB1671E5}" type="sibTrans" cxnId="{E913165F-70A1-4DDE-9F07-58C4939337A4}">
      <dgm:prSet/>
      <dgm:spPr/>
      <dgm:t>
        <a:bodyPr/>
        <a:lstStyle/>
        <a:p>
          <a:endParaRPr lang="zh-CN" altLang="en-US"/>
        </a:p>
      </dgm:t>
    </dgm:pt>
    <dgm:pt modelId="{900EF9CA-31A9-493E-B3DB-6613C38E3539}">
      <dgm:prSet phldrT="[文本]"/>
      <dgm:spPr/>
      <dgm:t>
        <a:bodyPr/>
        <a:lstStyle/>
        <a:p>
          <a:r>
            <a:rPr lang="zh-CN" altLang="en-US" b="0" i="0" dirty="0"/>
            <a:t>我们会去挖掘入驻</a:t>
          </a:r>
          <a:r>
            <a:rPr lang="en-US" altLang="zh-CN" b="0" i="0" dirty="0"/>
            <a:t>KOL</a:t>
          </a:r>
          <a:r>
            <a:rPr lang="zh-CN" altLang="en-US" b="0" i="0" dirty="0"/>
            <a:t>的亮点，加以包装。</a:t>
          </a:r>
          <a:br>
            <a:rPr lang="zh-CN" altLang="en-US" dirty="0"/>
          </a:br>
          <a:r>
            <a:rPr lang="zh-CN" altLang="en-US" b="0" i="0" dirty="0"/>
            <a:t>如励志少年坚持锻炼，单纯这个点无法形成</a:t>
          </a:r>
          <a:r>
            <a:rPr lang="en-US" altLang="zh-CN" b="0" i="0" dirty="0"/>
            <a:t>KOL</a:t>
          </a:r>
          <a:r>
            <a:rPr lang="zh-CN" altLang="en-US" b="0" i="0" dirty="0"/>
            <a:t>的效应，那么我们可以包装几个点，如励志，苦情戏等内容，这样可以更好地打动用户，形成一定的影响力。</a:t>
          </a:r>
          <a:endParaRPr lang="zh-CN" altLang="en-US" dirty="0"/>
        </a:p>
      </dgm:t>
    </dgm:pt>
    <dgm:pt modelId="{BC44C5C4-F025-4051-B93A-26D8C34029FC}" type="parTrans" cxnId="{74525874-C383-4E9E-A88D-08D9F26F6F06}">
      <dgm:prSet/>
      <dgm:spPr/>
      <dgm:t>
        <a:bodyPr/>
        <a:lstStyle/>
        <a:p>
          <a:endParaRPr lang="zh-CN" altLang="en-US"/>
        </a:p>
      </dgm:t>
    </dgm:pt>
    <dgm:pt modelId="{C79B7739-6F76-498A-9B99-DC04A1C9134E}" type="sibTrans" cxnId="{74525874-C383-4E9E-A88D-08D9F26F6F06}">
      <dgm:prSet/>
      <dgm:spPr/>
      <dgm:t>
        <a:bodyPr/>
        <a:lstStyle/>
        <a:p>
          <a:endParaRPr lang="zh-CN" altLang="en-US"/>
        </a:p>
      </dgm:t>
    </dgm:pt>
    <dgm:pt modelId="{7A732D36-01A7-494E-AF1F-42734834B1E5}">
      <dgm:prSet phldrT="[文本]"/>
      <dgm:spPr/>
      <dgm:t>
        <a:bodyPr/>
        <a:lstStyle/>
        <a:p>
          <a:r>
            <a:rPr lang="en-US" b="1" i="0" dirty="0"/>
            <a:t>KOL</a:t>
          </a:r>
          <a:r>
            <a:rPr lang="zh-CN" altLang="en-US" b="1" i="0" dirty="0"/>
            <a:t>赋能</a:t>
          </a:r>
          <a:endParaRPr lang="zh-CN" altLang="en-US" dirty="0"/>
        </a:p>
      </dgm:t>
    </dgm:pt>
    <dgm:pt modelId="{FE5AE518-EC8C-446E-8742-F4036A28A025}" type="parTrans" cxnId="{FC169555-9CFE-4CE5-B9D9-C94AC07F076B}">
      <dgm:prSet/>
      <dgm:spPr/>
      <dgm:t>
        <a:bodyPr/>
        <a:lstStyle/>
        <a:p>
          <a:endParaRPr lang="zh-CN" altLang="en-US"/>
        </a:p>
      </dgm:t>
    </dgm:pt>
    <dgm:pt modelId="{D97D1F4B-95CB-417D-8316-0ADEAE105479}" type="sibTrans" cxnId="{FC169555-9CFE-4CE5-B9D9-C94AC07F076B}">
      <dgm:prSet/>
      <dgm:spPr/>
      <dgm:t>
        <a:bodyPr/>
        <a:lstStyle/>
        <a:p>
          <a:endParaRPr lang="zh-CN" altLang="en-US"/>
        </a:p>
      </dgm:t>
    </dgm:pt>
    <dgm:pt modelId="{217D73C7-196A-4D7D-B405-E6ED184D843E}">
      <dgm:prSet phldrT="[文本]"/>
      <dgm:spPr/>
      <dgm:t>
        <a:bodyPr/>
        <a:lstStyle/>
        <a:p>
          <a:r>
            <a:rPr lang="zh-CN" altLang="en-US" b="0" i="0" dirty="0"/>
            <a:t>我们会给</a:t>
          </a:r>
          <a:r>
            <a:rPr lang="en-US" altLang="zh-CN" b="0" i="0" dirty="0"/>
            <a:t>KOL</a:t>
          </a:r>
          <a:r>
            <a:rPr lang="zh-CN" altLang="en-US" b="0" i="0" dirty="0"/>
            <a:t>说明他该如何在你的平台上获得足够的影响力，包括但不限于部分专业技巧上的辅导，以及平台上一些产品功能的实现，甚至于说开放部分数据，让</a:t>
          </a:r>
          <a:r>
            <a:rPr lang="en-US" altLang="zh-CN" b="0" i="0" dirty="0"/>
            <a:t>KOL</a:t>
          </a:r>
          <a:r>
            <a:rPr lang="zh-CN" altLang="en-US" b="0" i="0" dirty="0"/>
            <a:t>更好的进行产出。</a:t>
          </a:r>
          <a:endParaRPr lang="zh-CN" altLang="en-US" dirty="0"/>
        </a:p>
      </dgm:t>
    </dgm:pt>
    <dgm:pt modelId="{C9A6552F-FC9C-4D4F-AFD2-01C28852470C}" type="parTrans" cxnId="{BF5D6F75-B39E-4C41-810F-1E73E80212CE}">
      <dgm:prSet/>
      <dgm:spPr/>
      <dgm:t>
        <a:bodyPr/>
        <a:lstStyle/>
        <a:p>
          <a:endParaRPr lang="zh-CN" altLang="en-US"/>
        </a:p>
      </dgm:t>
    </dgm:pt>
    <dgm:pt modelId="{4B66F6DB-B1CD-41AD-9246-385D50581D78}" type="sibTrans" cxnId="{BF5D6F75-B39E-4C41-810F-1E73E80212CE}">
      <dgm:prSet/>
      <dgm:spPr/>
      <dgm:t>
        <a:bodyPr/>
        <a:lstStyle/>
        <a:p>
          <a:endParaRPr lang="zh-CN" altLang="en-US"/>
        </a:p>
      </dgm:t>
    </dgm:pt>
    <dgm:pt modelId="{61471567-29E2-4802-B465-149F184EF270}">
      <dgm:prSet phldrT="[文本]"/>
      <dgm:spPr/>
      <dgm:t>
        <a:bodyPr/>
        <a:lstStyle/>
        <a:p>
          <a:r>
            <a:rPr lang="zh-CN" altLang="en-US" b="1" i="0" dirty="0"/>
            <a:t>资源倾斜</a:t>
          </a:r>
          <a:endParaRPr lang="zh-CN" altLang="en-US" dirty="0"/>
        </a:p>
      </dgm:t>
    </dgm:pt>
    <dgm:pt modelId="{BA317BFF-E128-4AC0-86D4-CD6E8056E918}" type="parTrans" cxnId="{1D12B715-60B0-445C-8634-2D15FBFB45AF}">
      <dgm:prSet/>
      <dgm:spPr/>
      <dgm:t>
        <a:bodyPr/>
        <a:lstStyle/>
        <a:p>
          <a:endParaRPr lang="zh-CN" altLang="en-US"/>
        </a:p>
      </dgm:t>
    </dgm:pt>
    <dgm:pt modelId="{613D9BD9-A232-4273-A180-0DB166583AB9}" type="sibTrans" cxnId="{1D12B715-60B0-445C-8634-2D15FBFB45AF}">
      <dgm:prSet/>
      <dgm:spPr/>
      <dgm:t>
        <a:bodyPr/>
        <a:lstStyle/>
        <a:p>
          <a:endParaRPr lang="zh-CN" altLang="en-US"/>
        </a:p>
      </dgm:t>
    </dgm:pt>
    <dgm:pt modelId="{AE72E92B-EF82-473F-A742-80C5B2DB3CC1}">
      <dgm:prSet phldrT="[文本]"/>
      <dgm:spPr/>
      <dgm:t>
        <a:bodyPr/>
        <a:lstStyle/>
        <a:p>
          <a:r>
            <a:rPr lang="zh-CN" altLang="en-US" b="0" i="0" dirty="0"/>
            <a:t>当万事俱备的时候，我么给这些</a:t>
          </a:r>
          <a:r>
            <a:rPr lang="en-US" altLang="zh-CN" b="0" i="0" dirty="0"/>
            <a:t>KOL</a:t>
          </a:r>
          <a:r>
            <a:rPr lang="zh-CN" altLang="en-US" b="0" i="0" dirty="0"/>
            <a:t>资源倾斜，让其真正在自身平台形成影响力。</a:t>
          </a:r>
          <a:br>
            <a:rPr lang="zh-CN" altLang="en-US" dirty="0"/>
          </a:br>
          <a:r>
            <a:rPr lang="zh-CN" altLang="en-US" b="0" i="0" dirty="0"/>
            <a:t>除了流量倾斜，甚至不断地去制造关于</a:t>
          </a:r>
          <a:r>
            <a:rPr lang="en-US" altLang="zh-CN" b="0" i="0" dirty="0"/>
            <a:t>KOL</a:t>
          </a:r>
          <a:r>
            <a:rPr lang="zh-CN" altLang="en-US" b="0" i="0" dirty="0"/>
            <a:t>的话题热点。就像李健刚去好声音的时候，好声音在第一期第二期给了更多的画面，同时也不停地制造李健的“学霸”属性和段子手话题。</a:t>
          </a:r>
          <a:endParaRPr lang="zh-CN" altLang="en-US" dirty="0"/>
        </a:p>
      </dgm:t>
    </dgm:pt>
    <dgm:pt modelId="{D1A72F89-547A-4729-9BC0-BEA470DFF6A9}" type="parTrans" cxnId="{532F563C-D0C4-4117-AC8B-39576D44669D}">
      <dgm:prSet/>
      <dgm:spPr/>
      <dgm:t>
        <a:bodyPr/>
        <a:lstStyle/>
        <a:p>
          <a:endParaRPr lang="zh-CN" altLang="en-US"/>
        </a:p>
      </dgm:t>
    </dgm:pt>
    <dgm:pt modelId="{3C1B1634-DD04-4272-B316-8F4D6119370B}" type="sibTrans" cxnId="{532F563C-D0C4-4117-AC8B-39576D44669D}">
      <dgm:prSet/>
      <dgm:spPr/>
      <dgm:t>
        <a:bodyPr/>
        <a:lstStyle/>
        <a:p>
          <a:endParaRPr lang="zh-CN" altLang="en-US"/>
        </a:p>
      </dgm:t>
    </dgm:pt>
    <dgm:pt modelId="{2E8CDE72-7E1E-431D-8B1F-1AF95BCF96B6}">
      <dgm:prSet phldrT="[文本]"/>
      <dgm:spPr/>
      <dgm:t>
        <a:bodyPr/>
        <a:lstStyle/>
        <a:p>
          <a:endParaRPr lang="zh-CN" altLang="en-US" dirty="0"/>
        </a:p>
      </dgm:t>
    </dgm:pt>
    <dgm:pt modelId="{59C49FF4-AD8E-489E-AEDC-D20B389B7573}" type="parTrans" cxnId="{55C4F470-C224-4D4A-9140-90AB2015298E}">
      <dgm:prSet/>
      <dgm:spPr/>
      <dgm:t>
        <a:bodyPr/>
        <a:lstStyle/>
        <a:p>
          <a:endParaRPr lang="zh-CN" altLang="en-US"/>
        </a:p>
      </dgm:t>
    </dgm:pt>
    <dgm:pt modelId="{C6FBE42B-5D9F-463E-A693-0C0FF3A72444}" type="sibTrans" cxnId="{55C4F470-C224-4D4A-9140-90AB2015298E}">
      <dgm:prSet/>
      <dgm:spPr/>
      <dgm:t>
        <a:bodyPr/>
        <a:lstStyle/>
        <a:p>
          <a:endParaRPr lang="zh-CN" altLang="en-US"/>
        </a:p>
      </dgm:t>
    </dgm:pt>
    <dgm:pt modelId="{37BF683D-FEEB-43E0-B0F9-C743552A8931}">
      <dgm:prSet phldrT="[文本]"/>
      <dgm:spPr/>
      <dgm:t>
        <a:bodyPr/>
        <a:lstStyle/>
        <a:p>
          <a:endParaRPr lang="zh-CN" altLang="en-US" dirty="0"/>
        </a:p>
      </dgm:t>
    </dgm:pt>
    <dgm:pt modelId="{8FA42D75-8E49-486C-AD55-A16898D9448D}" type="parTrans" cxnId="{742DEAA7-E5F5-4187-ACB5-56F9F600A7D1}">
      <dgm:prSet/>
      <dgm:spPr/>
      <dgm:t>
        <a:bodyPr/>
        <a:lstStyle/>
        <a:p>
          <a:endParaRPr lang="zh-CN" altLang="en-US"/>
        </a:p>
      </dgm:t>
    </dgm:pt>
    <dgm:pt modelId="{33F6B610-C836-4C99-9E65-BDB91790D6BE}" type="sibTrans" cxnId="{742DEAA7-E5F5-4187-ACB5-56F9F600A7D1}">
      <dgm:prSet/>
      <dgm:spPr/>
      <dgm:t>
        <a:bodyPr/>
        <a:lstStyle/>
        <a:p>
          <a:endParaRPr lang="zh-CN" altLang="en-US"/>
        </a:p>
      </dgm:t>
    </dgm:pt>
    <dgm:pt modelId="{335714D5-A114-48C3-8612-8EBC7D6FC8CB}" type="pres">
      <dgm:prSet presAssocID="{8E6FABBA-C058-4B9F-8CEC-1E1705F32D02}" presName="linear" presStyleCnt="0">
        <dgm:presLayoutVars>
          <dgm:animLvl val="lvl"/>
          <dgm:resizeHandles val="exact"/>
        </dgm:presLayoutVars>
      </dgm:prSet>
      <dgm:spPr/>
    </dgm:pt>
    <dgm:pt modelId="{DFBC8178-E12B-4788-A377-28D6514966FF}" type="pres">
      <dgm:prSet presAssocID="{1345C28F-7231-4F40-B6EA-1E60925E35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103EAA-BA2B-47EC-802D-23ADE50BF63B}" type="pres">
      <dgm:prSet presAssocID="{1345C28F-7231-4F40-B6EA-1E60925E355C}" presName="childText" presStyleLbl="revTx" presStyleIdx="0" presStyleCnt="3">
        <dgm:presLayoutVars>
          <dgm:bulletEnabled val="1"/>
        </dgm:presLayoutVars>
      </dgm:prSet>
      <dgm:spPr/>
    </dgm:pt>
    <dgm:pt modelId="{2FC66C03-0BD2-453C-BFB7-60ED6C533124}" type="pres">
      <dgm:prSet presAssocID="{7A732D36-01A7-494E-AF1F-42734834B1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96114F-C7EE-4C14-80E3-DF75D87692CB}" type="pres">
      <dgm:prSet presAssocID="{7A732D36-01A7-494E-AF1F-42734834B1E5}" presName="childText" presStyleLbl="revTx" presStyleIdx="1" presStyleCnt="3">
        <dgm:presLayoutVars>
          <dgm:bulletEnabled val="1"/>
        </dgm:presLayoutVars>
      </dgm:prSet>
      <dgm:spPr/>
    </dgm:pt>
    <dgm:pt modelId="{1288F528-AA22-4CE9-9EDF-8EBF773D826E}" type="pres">
      <dgm:prSet presAssocID="{61471567-29E2-4802-B465-149F184EF27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E3AEBD9-ED95-4152-A9E7-B98C977761F9}" type="pres">
      <dgm:prSet presAssocID="{61471567-29E2-4802-B465-149F184EF27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D12B715-60B0-445C-8634-2D15FBFB45AF}" srcId="{8E6FABBA-C058-4B9F-8CEC-1E1705F32D02}" destId="{61471567-29E2-4802-B465-149F184EF270}" srcOrd="2" destOrd="0" parTransId="{BA317BFF-E128-4AC0-86D4-CD6E8056E918}" sibTransId="{613D9BD9-A232-4273-A180-0DB166583AB9}"/>
    <dgm:cxn modelId="{42E6E029-4659-4E63-A7A3-8B5D6C62D8A3}" type="presOf" srcId="{AE72E92B-EF82-473F-A742-80C5B2DB3CC1}" destId="{AE3AEBD9-ED95-4152-A9E7-B98C977761F9}" srcOrd="0" destOrd="0" presId="urn:microsoft.com/office/officeart/2005/8/layout/vList2"/>
    <dgm:cxn modelId="{532F563C-D0C4-4117-AC8B-39576D44669D}" srcId="{61471567-29E2-4802-B465-149F184EF270}" destId="{AE72E92B-EF82-473F-A742-80C5B2DB3CC1}" srcOrd="0" destOrd="0" parTransId="{D1A72F89-547A-4729-9BC0-BEA470DFF6A9}" sibTransId="{3C1B1634-DD04-4272-B316-8F4D6119370B}"/>
    <dgm:cxn modelId="{E913165F-70A1-4DDE-9F07-58C4939337A4}" srcId="{8E6FABBA-C058-4B9F-8CEC-1E1705F32D02}" destId="{1345C28F-7231-4F40-B6EA-1E60925E355C}" srcOrd="0" destOrd="0" parTransId="{B3E8301E-932D-4F03-8BBE-81A400AD9970}" sibTransId="{DE461A85-5433-4ED2-A3D1-2555CB1671E5}"/>
    <dgm:cxn modelId="{01183E70-3EA5-448F-A0B0-72329A7BF52B}" type="presOf" srcId="{2E8CDE72-7E1E-431D-8B1F-1AF95BCF96B6}" destId="{C6103EAA-BA2B-47EC-802D-23ADE50BF63B}" srcOrd="0" destOrd="1" presId="urn:microsoft.com/office/officeart/2005/8/layout/vList2"/>
    <dgm:cxn modelId="{55C4F470-C224-4D4A-9140-90AB2015298E}" srcId="{1345C28F-7231-4F40-B6EA-1E60925E355C}" destId="{2E8CDE72-7E1E-431D-8B1F-1AF95BCF96B6}" srcOrd="1" destOrd="0" parTransId="{59C49FF4-AD8E-489E-AEDC-D20B389B7573}" sibTransId="{C6FBE42B-5D9F-463E-A693-0C0FF3A72444}"/>
    <dgm:cxn modelId="{74525874-C383-4E9E-A88D-08D9F26F6F06}" srcId="{1345C28F-7231-4F40-B6EA-1E60925E355C}" destId="{900EF9CA-31A9-493E-B3DB-6613C38E3539}" srcOrd="0" destOrd="0" parTransId="{BC44C5C4-F025-4051-B93A-26D8C34029FC}" sibTransId="{C79B7739-6F76-498A-9B99-DC04A1C9134E}"/>
    <dgm:cxn modelId="{BF5D6F75-B39E-4C41-810F-1E73E80212CE}" srcId="{7A732D36-01A7-494E-AF1F-42734834B1E5}" destId="{217D73C7-196A-4D7D-B405-E6ED184D843E}" srcOrd="0" destOrd="0" parTransId="{C9A6552F-FC9C-4D4F-AFD2-01C28852470C}" sibTransId="{4B66F6DB-B1CD-41AD-9246-385D50581D78}"/>
    <dgm:cxn modelId="{FC169555-9CFE-4CE5-B9D9-C94AC07F076B}" srcId="{8E6FABBA-C058-4B9F-8CEC-1E1705F32D02}" destId="{7A732D36-01A7-494E-AF1F-42734834B1E5}" srcOrd="1" destOrd="0" parTransId="{FE5AE518-EC8C-446E-8742-F4036A28A025}" sibTransId="{D97D1F4B-95CB-417D-8316-0ADEAE105479}"/>
    <dgm:cxn modelId="{179AD084-C3F6-445F-909A-271778698BBF}" type="presOf" srcId="{217D73C7-196A-4D7D-B405-E6ED184D843E}" destId="{2A96114F-C7EE-4C14-80E3-DF75D87692CB}" srcOrd="0" destOrd="0" presId="urn:microsoft.com/office/officeart/2005/8/layout/vList2"/>
    <dgm:cxn modelId="{F0E69E9B-8946-4ED5-AA8C-D19EC7DFB461}" type="presOf" srcId="{61471567-29E2-4802-B465-149F184EF270}" destId="{1288F528-AA22-4CE9-9EDF-8EBF773D826E}" srcOrd="0" destOrd="0" presId="urn:microsoft.com/office/officeart/2005/8/layout/vList2"/>
    <dgm:cxn modelId="{742DEAA7-E5F5-4187-ACB5-56F9F600A7D1}" srcId="{7A732D36-01A7-494E-AF1F-42734834B1E5}" destId="{37BF683D-FEEB-43E0-B0F9-C743552A8931}" srcOrd="1" destOrd="0" parTransId="{8FA42D75-8E49-486C-AD55-A16898D9448D}" sibTransId="{33F6B610-C836-4C99-9E65-BDB91790D6BE}"/>
    <dgm:cxn modelId="{02DD17AD-7B31-4922-9BF5-F1A0968BFD1F}" type="presOf" srcId="{8E6FABBA-C058-4B9F-8CEC-1E1705F32D02}" destId="{335714D5-A114-48C3-8612-8EBC7D6FC8CB}" srcOrd="0" destOrd="0" presId="urn:microsoft.com/office/officeart/2005/8/layout/vList2"/>
    <dgm:cxn modelId="{52B01CB2-559F-4077-91E4-C3353DBA1803}" type="presOf" srcId="{900EF9CA-31A9-493E-B3DB-6613C38E3539}" destId="{C6103EAA-BA2B-47EC-802D-23ADE50BF63B}" srcOrd="0" destOrd="0" presId="urn:microsoft.com/office/officeart/2005/8/layout/vList2"/>
    <dgm:cxn modelId="{77AD46BD-79AE-4637-BA22-7B9B82C60E96}" type="presOf" srcId="{37BF683D-FEEB-43E0-B0F9-C743552A8931}" destId="{2A96114F-C7EE-4C14-80E3-DF75D87692CB}" srcOrd="0" destOrd="1" presId="urn:microsoft.com/office/officeart/2005/8/layout/vList2"/>
    <dgm:cxn modelId="{05C747D7-FC58-4DA0-9637-38E0B0EC79E4}" type="presOf" srcId="{1345C28F-7231-4F40-B6EA-1E60925E355C}" destId="{DFBC8178-E12B-4788-A377-28D6514966FF}" srcOrd="0" destOrd="0" presId="urn:microsoft.com/office/officeart/2005/8/layout/vList2"/>
    <dgm:cxn modelId="{67E566DE-EA73-4201-ADC8-FCF17A777662}" type="presOf" srcId="{7A732D36-01A7-494E-AF1F-42734834B1E5}" destId="{2FC66C03-0BD2-453C-BFB7-60ED6C533124}" srcOrd="0" destOrd="0" presId="urn:microsoft.com/office/officeart/2005/8/layout/vList2"/>
    <dgm:cxn modelId="{E7C852EB-A472-4810-B035-955A1DE62CBB}" type="presParOf" srcId="{335714D5-A114-48C3-8612-8EBC7D6FC8CB}" destId="{DFBC8178-E12B-4788-A377-28D6514966FF}" srcOrd="0" destOrd="0" presId="urn:microsoft.com/office/officeart/2005/8/layout/vList2"/>
    <dgm:cxn modelId="{60300AB6-C611-487E-B3A5-77CD344E061D}" type="presParOf" srcId="{335714D5-A114-48C3-8612-8EBC7D6FC8CB}" destId="{C6103EAA-BA2B-47EC-802D-23ADE50BF63B}" srcOrd="1" destOrd="0" presId="urn:microsoft.com/office/officeart/2005/8/layout/vList2"/>
    <dgm:cxn modelId="{9337F590-6C75-4ED3-BB6B-649DAD691987}" type="presParOf" srcId="{335714D5-A114-48C3-8612-8EBC7D6FC8CB}" destId="{2FC66C03-0BD2-453C-BFB7-60ED6C533124}" srcOrd="2" destOrd="0" presId="urn:microsoft.com/office/officeart/2005/8/layout/vList2"/>
    <dgm:cxn modelId="{45DC7C5E-D725-4AFE-832E-FB8909D65589}" type="presParOf" srcId="{335714D5-A114-48C3-8612-8EBC7D6FC8CB}" destId="{2A96114F-C7EE-4C14-80E3-DF75D87692CB}" srcOrd="3" destOrd="0" presId="urn:microsoft.com/office/officeart/2005/8/layout/vList2"/>
    <dgm:cxn modelId="{0B43A74D-9F7B-4C38-A398-B3BE6B094004}" type="presParOf" srcId="{335714D5-A114-48C3-8612-8EBC7D6FC8CB}" destId="{1288F528-AA22-4CE9-9EDF-8EBF773D826E}" srcOrd="4" destOrd="0" presId="urn:microsoft.com/office/officeart/2005/8/layout/vList2"/>
    <dgm:cxn modelId="{E37BFB77-200B-4FF6-B9D4-409BD3AF66DE}" type="presParOf" srcId="{335714D5-A114-48C3-8612-8EBC7D6FC8CB}" destId="{AE3AEBD9-ED95-4152-A9E7-B98C977761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FABBA-C058-4B9F-8CEC-1E1705F32D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1345C28F-7231-4F40-B6EA-1E60925E355C}">
      <dgm:prSet phldrT="[文本]"/>
      <dgm:spPr/>
      <dgm:t>
        <a:bodyPr/>
        <a:lstStyle/>
        <a:p>
          <a:r>
            <a:rPr lang="zh-CN" altLang="en-US" b="1" i="0" dirty="0"/>
            <a:t>排他约束</a:t>
          </a:r>
          <a:endParaRPr lang="zh-CN" altLang="en-US" dirty="0"/>
        </a:p>
      </dgm:t>
    </dgm:pt>
    <dgm:pt modelId="{B3E8301E-932D-4F03-8BBE-81A400AD9970}" type="parTrans" cxnId="{E913165F-70A1-4DDE-9F07-58C4939337A4}">
      <dgm:prSet/>
      <dgm:spPr/>
      <dgm:t>
        <a:bodyPr/>
        <a:lstStyle/>
        <a:p>
          <a:endParaRPr lang="zh-CN" altLang="en-US"/>
        </a:p>
      </dgm:t>
    </dgm:pt>
    <dgm:pt modelId="{DE461A85-5433-4ED2-A3D1-2555CB1671E5}" type="sibTrans" cxnId="{E913165F-70A1-4DDE-9F07-58C4939337A4}">
      <dgm:prSet/>
      <dgm:spPr/>
      <dgm:t>
        <a:bodyPr/>
        <a:lstStyle/>
        <a:p>
          <a:endParaRPr lang="zh-CN" altLang="en-US"/>
        </a:p>
      </dgm:t>
    </dgm:pt>
    <dgm:pt modelId="{900EF9CA-31A9-493E-B3DB-6613C38E3539}">
      <dgm:prSet phldrT="[文本]"/>
      <dgm:spPr/>
      <dgm:t>
        <a:bodyPr/>
        <a:lstStyle/>
        <a:p>
          <a:r>
            <a:rPr lang="zh-CN" altLang="en-US" b="0" i="0" dirty="0"/>
            <a:t>当</a:t>
          </a:r>
          <a:r>
            <a:rPr lang="en-US" altLang="zh-CN" b="0" i="0" dirty="0"/>
            <a:t>KOL</a:t>
          </a:r>
          <a:r>
            <a:rPr lang="zh-CN" altLang="en-US" b="0" i="0" dirty="0"/>
            <a:t>已经形成影响力后，我们会建立排他约束，从语言和书面上要求我们的</a:t>
          </a:r>
          <a:r>
            <a:rPr lang="en-US" altLang="zh-CN" b="0" i="0" dirty="0"/>
            <a:t>KOL</a:t>
          </a:r>
          <a:r>
            <a:rPr lang="zh-CN" altLang="en-US" b="0" i="0" dirty="0"/>
            <a:t>用户制定一个排他的标准。有了排他约束之后，我们就可以放心去进行更好的深入合作，给予更多的资源投入。</a:t>
          </a:r>
          <a:endParaRPr lang="zh-CN" altLang="en-US" dirty="0"/>
        </a:p>
      </dgm:t>
    </dgm:pt>
    <dgm:pt modelId="{BC44C5C4-F025-4051-B93A-26D8C34029FC}" type="parTrans" cxnId="{74525874-C383-4E9E-A88D-08D9F26F6F06}">
      <dgm:prSet/>
      <dgm:spPr/>
      <dgm:t>
        <a:bodyPr/>
        <a:lstStyle/>
        <a:p>
          <a:endParaRPr lang="zh-CN" altLang="en-US"/>
        </a:p>
      </dgm:t>
    </dgm:pt>
    <dgm:pt modelId="{C79B7739-6F76-498A-9B99-DC04A1C9134E}" type="sibTrans" cxnId="{74525874-C383-4E9E-A88D-08D9F26F6F06}">
      <dgm:prSet/>
      <dgm:spPr/>
      <dgm:t>
        <a:bodyPr/>
        <a:lstStyle/>
        <a:p>
          <a:endParaRPr lang="zh-CN" altLang="en-US"/>
        </a:p>
      </dgm:t>
    </dgm:pt>
    <dgm:pt modelId="{7A732D36-01A7-494E-AF1F-42734834B1E5}">
      <dgm:prSet phldrT="[文本]"/>
      <dgm:spPr/>
      <dgm:t>
        <a:bodyPr/>
        <a:lstStyle/>
        <a:p>
          <a:r>
            <a:rPr lang="en-US" altLang="zh-CN" b="1" i="0" dirty="0"/>
            <a:t>KOL</a:t>
          </a:r>
          <a:r>
            <a:rPr lang="zh-CN" altLang="en-US" b="1" i="0" dirty="0"/>
            <a:t>激励和策略调整</a:t>
          </a:r>
          <a:endParaRPr lang="zh-CN" altLang="en-US" dirty="0"/>
        </a:p>
      </dgm:t>
    </dgm:pt>
    <dgm:pt modelId="{FE5AE518-EC8C-446E-8742-F4036A28A025}" type="parTrans" cxnId="{FC169555-9CFE-4CE5-B9D9-C94AC07F076B}">
      <dgm:prSet/>
      <dgm:spPr/>
      <dgm:t>
        <a:bodyPr/>
        <a:lstStyle/>
        <a:p>
          <a:endParaRPr lang="zh-CN" altLang="en-US"/>
        </a:p>
      </dgm:t>
    </dgm:pt>
    <dgm:pt modelId="{D97D1F4B-95CB-417D-8316-0ADEAE105479}" type="sibTrans" cxnId="{FC169555-9CFE-4CE5-B9D9-C94AC07F076B}">
      <dgm:prSet/>
      <dgm:spPr/>
      <dgm:t>
        <a:bodyPr/>
        <a:lstStyle/>
        <a:p>
          <a:endParaRPr lang="zh-CN" altLang="en-US"/>
        </a:p>
      </dgm:t>
    </dgm:pt>
    <dgm:pt modelId="{217D73C7-196A-4D7D-B405-E6ED184D843E}">
      <dgm:prSet phldrT="[文本]"/>
      <dgm:spPr/>
      <dgm:t>
        <a:bodyPr/>
        <a:lstStyle/>
        <a:p>
          <a:r>
            <a:rPr lang="en-US" altLang="zh-CN" b="0" i="0" dirty="0"/>
            <a:t>KOL</a:t>
          </a:r>
          <a:r>
            <a:rPr lang="zh-CN" altLang="en-US" b="0" i="0" dirty="0"/>
            <a:t>形成影响力后，我们一方面要给予</a:t>
          </a:r>
          <a:r>
            <a:rPr lang="en-US" altLang="zh-CN" b="0" i="0" dirty="0"/>
            <a:t>KOL</a:t>
          </a:r>
          <a:r>
            <a:rPr lang="zh-CN" altLang="en-US" b="0" i="0" dirty="0"/>
            <a:t>激励，包括物质激励，精神激励等。同时也需要不停地去调整和</a:t>
          </a:r>
          <a:r>
            <a:rPr lang="en-US" altLang="zh-CN" b="0" i="0" dirty="0"/>
            <a:t>KOL</a:t>
          </a:r>
          <a:r>
            <a:rPr lang="zh-CN" altLang="en-US" b="0" i="0" dirty="0"/>
            <a:t>合作的一些策略。初期的精神、流量激励；中期的唔知激励；当形成非常大的影响力的时候，你需要给到的是更多的利益，包含打造</a:t>
          </a:r>
          <a:r>
            <a:rPr lang="en-US" altLang="zh-CN" b="0" i="0" dirty="0"/>
            <a:t>IP</a:t>
          </a:r>
          <a:r>
            <a:rPr lang="zh-CN" altLang="en-US" b="0" i="0" dirty="0"/>
            <a:t>、粉丝运营等</a:t>
          </a:r>
          <a:endParaRPr lang="zh-CN" altLang="en-US" dirty="0"/>
        </a:p>
      </dgm:t>
    </dgm:pt>
    <dgm:pt modelId="{C9A6552F-FC9C-4D4F-AFD2-01C28852470C}" type="parTrans" cxnId="{BF5D6F75-B39E-4C41-810F-1E73E80212CE}">
      <dgm:prSet/>
      <dgm:spPr/>
      <dgm:t>
        <a:bodyPr/>
        <a:lstStyle/>
        <a:p>
          <a:endParaRPr lang="zh-CN" altLang="en-US"/>
        </a:p>
      </dgm:t>
    </dgm:pt>
    <dgm:pt modelId="{4B66F6DB-B1CD-41AD-9246-385D50581D78}" type="sibTrans" cxnId="{BF5D6F75-B39E-4C41-810F-1E73E80212CE}">
      <dgm:prSet/>
      <dgm:spPr/>
      <dgm:t>
        <a:bodyPr/>
        <a:lstStyle/>
        <a:p>
          <a:endParaRPr lang="zh-CN" altLang="en-US"/>
        </a:p>
      </dgm:t>
    </dgm:pt>
    <dgm:pt modelId="{61471567-29E2-4802-B465-149F184EF270}">
      <dgm:prSet phldrT="[文本]"/>
      <dgm:spPr/>
      <dgm:t>
        <a:bodyPr/>
        <a:lstStyle/>
        <a:p>
          <a:r>
            <a:rPr lang="zh-CN" altLang="en-US" b="1" i="0" dirty="0"/>
            <a:t>资源倾斜</a:t>
          </a:r>
          <a:endParaRPr lang="zh-CN" altLang="en-US" dirty="0"/>
        </a:p>
      </dgm:t>
    </dgm:pt>
    <dgm:pt modelId="{BA317BFF-E128-4AC0-86D4-CD6E8056E918}" type="parTrans" cxnId="{1D12B715-60B0-445C-8634-2D15FBFB45AF}">
      <dgm:prSet/>
      <dgm:spPr/>
      <dgm:t>
        <a:bodyPr/>
        <a:lstStyle/>
        <a:p>
          <a:endParaRPr lang="zh-CN" altLang="en-US"/>
        </a:p>
      </dgm:t>
    </dgm:pt>
    <dgm:pt modelId="{613D9BD9-A232-4273-A180-0DB166583AB9}" type="sibTrans" cxnId="{1D12B715-60B0-445C-8634-2D15FBFB45AF}">
      <dgm:prSet/>
      <dgm:spPr/>
      <dgm:t>
        <a:bodyPr/>
        <a:lstStyle/>
        <a:p>
          <a:endParaRPr lang="zh-CN" altLang="en-US"/>
        </a:p>
      </dgm:t>
    </dgm:pt>
    <dgm:pt modelId="{AE72E92B-EF82-473F-A742-80C5B2DB3CC1}">
      <dgm:prSet phldrT="[文本]"/>
      <dgm:spPr/>
      <dgm:t>
        <a:bodyPr/>
        <a:lstStyle/>
        <a:p>
          <a:r>
            <a:rPr lang="zh-CN" altLang="en-US" b="0" i="0" dirty="0"/>
            <a:t>当万事俱备的时候，我么给这些</a:t>
          </a:r>
          <a:r>
            <a:rPr lang="en-US" altLang="zh-CN" b="0" i="0" dirty="0"/>
            <a:t>KOL</a:t>
          </a:r>
          <a:r>
            <a:rPr lang="zh-CN" altLang="en-US" b="0" i="0" dirty="0"/>
            <a:t>资源倾斜，让其真正在自身平台形成影响力。</a:t>
          </a:r>
          <a:br>
            <a:rPr lang="zh-CN" altLang="en-US" dirty="0"/>
          </a:br>
          <a:r>
            <a:rPr lang="zh-CN" altLang="en-US" b="0" i="0" dirty="0"/>
            <a:t>除了流量倾斜，甚至不断地去制造关于</a:t>
          </a:r>
          <a:r>
            <a:rPr lang="en-US" altLang="zh-CN" b="0" i="0" dirty="0"/>
            <a:t>KOL</a:t>
          </a:r>
          <a:r>
            <a:rPr lang="zh-CN" altLang="en-US" b="0" i="0" dirty="0"/>
            <a:t>的话题热点。就像李健刚去好声音的时候，好声音在第一期第二期给了更多的画面，同时也不停地制造李健的“学霸”属性和段子手话题。</a:t>
          </a:r>
          <a:endParaRPr lang="zh-CN" altLang="en-US" dirty="0"/>
        </a:p>
      </dgm:t>
    </dgm:pt>
    <dgm:pt modelId="{D1A72F89-547A-4729-9BC0-BEA470DFF6A9}" type="parTrans" cxnId="{532F563C-D0C4-4117-AC8B-39576D44669D}">
      <dgm:prSet/>
      <dgm:spPr/>
      <dgm:t>
        <a:bodyPr/>
        <a:lstStyle/>
        <a:p>
          <a:endParaRPr lang="zh-CN" altLang="en-US"/>
        </a:p>
      </dgm:t>
    </dgm:pt>
    <dgm:pt modelId="{3C1B1634-DD04-4272-B316-8F4D6119370B}" type="sibTrans" cxnId="{532F563C-D0C4-4117-AC8B-39576D44669D}">
      <dgm:prSet/>
      <dgm:spPr/>
      <dgm:t>
        <a:bodyPr/>
        <a:lstStyle/>
        <a:p>
          <a:endParaRPr lang="zh-CN" altLang="en-US"/>
        </a:p>
      </dgm:t>
    </dgm:pt>
    <dgm:pt modelId="{A82E4031-A296-4403-B419-381A166F61A0}">
      <dgm:prSet phldrT="[文本]"/>
      <dgm:spPr/>
      <dgm:t>
        <a:bodyPr/>
        <a:lstStyle/>
        <a:p>
          <a:endParaRPr lang="zh-CN" altLang="en-US" dirty="0"/>
        </a:p>
      </dgm:t>
    </dgm:pt>
    <dgm:pt modelId="{E528B920-D665-4F6B-83F6-37208CDC0135}" type="parTrans" cxnId="{56D91155-2825-4F3C-BEC5-02B7EF642501}">
      <dgm:prSet/>
      <dgm:spPr/>
      <dgm:t>
        <a:bodyPr/>
        <a:lstStyle/>
        <a:p>
          <a:endParaRPr lang="zh-CN" altLang="en-US"/>
        </a:p>
      </dgm:t>
    </dgm:pt>
    <dgm:pt modelId="{D7CC5FB2-3EB3-4A8E-B7F2-0BCFADDD2018}" type="sibTrans" cxnId="{56D91155-2825-4F3C-BEC5-02B7EF642501}">
      <dgm:prSet/>
      <dgm:spPr/>
      <dgm:t>
        <a:bodyPr/>
        <a:lstStyle/>
        <a:p>
          <a:endParaRPr lang="zh-CN" altLang="en-US"/>
        </a:p>
      </dgm:t>
    </dgm:pt>
    <dgm:pt modelId="{81D2386D-0457-4B11-B3FB-17482C91EFFD}">
      <dgm:prSet phldrT="[文本]"/>
      <dgm:spPr/>
      <dgm:t>
        <a:bodyPr/>
        <a:lstStyle/>
        <a:p>
          <a:endParaRPr lang="zh-CN" altLang="en-US" dirty="0"/>
        </a:p>
      </dgm:t>
    </dgm:pt>
    <dgm:pt modelId="{B910C91E-794D-455B-998A-8C9B5F310BA3}" type="parTrans" cxnId="{967510CD-D2AE-4CFB-942C-CBBCE38ADCF6}">
      <dgm:prSet/>
      <dgm:spPr/>
      <dgm:t>
        <a:bodyPr/>
        <a:lstStyle/>
        <a:p>
          <a:endParaRPr lang="zh-CN" altLang="en-US"/>
        </a:p>
      </dgm:t>
    </dgm:pt>
    <dgm:pt modelId="{21E77B53-DD52-4D3C-90B1-EC05D11BE06F}" type="sibTrans" cxnId="{967510CD-D2AE-4CFB-942C-CBBCE38ADCF6}">
      <dgm:prSet/>
      <dgm:spPr/>
      <dgm:t>
        <a:bodyPr/>
        <a:lstStyle/>
        <a:p>
          <a:endParaRPr lang="zh-CN" altLang="en-US"/>
        </a:p>
      </dgm:t>
    </dgm:pt>
    <dgm:pt modelId="{335714D5-A114-48C3-8612-8EBC7D6FC8CB}" type="pres">
      <dgm:prSet presAssocID="{8E6FABBA-C058-4B9F-8CEC-1E1705F32D02}" presName="linear" presStyleCnt="0">
        <dgm:presLayoutVars>
          <dgm:animLvl val="lvl"/>
          <dgm:resizeHandles val="exact"/>
        </dgm:presLayoutVars>
      </dgm:prSet>
      <dgm:spPr/>
    </dgm:pt>
    <dgm:pt modelId="{DFBC8178-E12B-4788-A377-28D6514966FF}" type="pres">
      <dgm:prSet presAssocID="{1345C28F-7231-4F40-B6EA-1E60925E35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103EAA-BA2B-47EC-802D-23ADE50BF63B}" type="pres">
      <dgm:prSet presAssocID="{1345C28F-7231-4F40-B6EA-1E60925E355C}" presName="childText" presStyleLbl="revTx" presStyleIdx="0" presStyleCnt="3">
        <dgm:presLayoutVars>
          <dgm:bulletEnabled val="1"/>
        </dgm:presLayoutVars>
      </dgm:prSet>
      <dgm:spPr/>
    </dgm:pt>
    <dgm:pt modelId="{2FC66C03-0BD2-453C-BFB7-60ED6C533124}" type="pres">
      <dgm:prSet presAssocID="{7A732D36-01A7-494E-AF1F-42734834B1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96114F-C7EE-4C14-80E3-DF75D87692CB}" type="pres">
      <dgm:prSet presAssocID="{7A732D36-01A7-494E-AF1F-42734834B1E5}" presName="childText" presStyleLbl="revTx" presStyleIdx="1" presStyleCnt="3">
        <dgm:presLayoutVars>
          <dgm:bulletEnabled val="1"/>
        </dgm:presLayoutVars>
      </dgm:prSet>
      <dgm:spPr/>
    </dgm:pt>
    <dgm:pt modelId="{1288F528-AA22-4CE9-9EDF-8EBF773D826E}" type="pres">
      <dgm:prSet presAssocID="{61471567-29E2-4802-B465-149F184EF27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E3AEBD9-ED95-4152-A9E7-B98C977761F9}" type="pres">
      <dgm:prSet presAssocID="{61471567-29E2-4802-B465-149F184EF27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D12B715-60B0-445C-8634-2D15FBFB45AF}" srcId="{8E6FABBA-C058-4B9F-8CEC-1E1705F32D02}" destId="{61471567-29E2-4802-B465-149F184EF270}" srcOrd="2" destOrd="0" parTransId="{BA317BFF-E128-4AC0-86D4-CD6E8056E918}" sibTransId="{613D9BD9-A232-4273-A180-0DB166583AB9}"/>
    <dgm:cxn modelId="{42E6E029-4659-4E63-A7A3-8B5D6C62D8A3}" type="presOf" srcId="{AE72E92B-EF82-473F-A742-80C5B2DB3CC1}" destId="{AE3AEBD9-ED95-4152-A9E7-B98C977761F9}" srcOrd="0" destOrd="0" presId="urn:microsoft.com/office/officeart/2005/8/layout/vList2"/>
    <dgm:cxn modelId="{532F563C-D0C4-4117-AC8B-39576D44669D}" srcId="{61471567-29E2-4802-B465-149F184EF270}" destId="{AE72E92B-EF82-473F-A742-80C5B2DB3CC1}" srcOrd="0" destOrd="0" parTransId="{D1A72F89-547A-4729-9BC0-BEA470DFF6A9}" sibTransId="{3C1B1634-DD04-4272-B316-8F4D6119370B}"/>
    <dgm:cxn modelId="{E913165F-70A1-4DDE-9F07-58C4939337A4}" srcId="{8E6FABBA-C058-4B9F-8CEC-1E1705F32D02}" destId="{1345C28F-7231-4F40-B6EA-1E60925E355C}" srcOrd="0" destOrd="0" parTransId="{B3E8301E-932D-4F03-8BBE-81A400AD9970}" sibTransId="{DE461A85-5433-4ED2-A3D1-2555CB1671E5}"/>
    <dgm:cxn modelId="{2457F048-E014-4151-B5DE-DDB92FC30EA3}" type="presOf" srcId="{81D2386D-0457-4B11-B3FB-17482C91EFFD}" destId="{2A96114F-C7EE-4C14-80E3-DF75D87692CB}" srcOrd="0" destOrd="1" presId="urn:microsoft.com/office/officeart/2005/8/layout/vList2"/>
    <dgm:cxn modelId="{74525874-C383-4E9E-A88D-08D9F26F6F06}" srcId="{1345C28F-7231-4F40-B6EA-1E60925E355C}" destId="{900EF9CA-31A9-493E-B3DB-6613C38E3539}" srcOrd="0" destOrd="0" parTransId="{BC44C5C4-F025-4051-B93A-26D8C34029FC}" sibTransId="{C79B7739-6F76-498A-9B99-DC04A1C9134E}"/>
    <dgm:cxn modelId="{56D91155-2825-4F3C-BEC5-02B7EF642501}" srcId="{1345C28F-7231-4F40-B6EA-1E60925E355C}" destId="{A82E4031-A296-4403-B419-381A166F61A0}" srcOrd="1" destOrd="0" parTransId="{E528B920-D665-4F6B-83F6-37208CDC0135}" sibTransId="{D7CC5FB2-3EB3-4A8E-B7F2-0BCFADDD2018}"/>
    <dgm:cxn modelId="{BF5D6F75-B39E-4C41-810F-1E73E80212CE}" srcId="{7A732D36-01A7-494E-AF1F-42734834B1E5}" destId="{217D73C7-196A-4D7D-B405-E6ED184D843E}" srcOrd="0" destOrd="0" parTransId="{C9A6552F-FC9C-4D4F-AFD2-01C28852470C}" sibTransId="{4B66F6DB-B1CD-41AD-9246-385D50581D78}"/>
    <dgm:cxn modelId="{FC169555-9CFE-4CE5-B9D9-C94AC07F076B}" srcId="{8E6FABBA-C058-4B9F-8CEC-1E1705F32D02}" destId="{7A732D36-01A7-494E-AF1F-42734834B1E5}" srcOrd="1" destOrd="0" parTransId="{FE5AE518-EC8C-446E-8742-F4036A28A025}" sibTransId="{D97D1F4B-95CB-417D-8316-0ADEAE105479}"/>
    <dgm:cxn modelId="{179AD084-C3F6-445F-909A-271778698BBF}" type="presOf" srcId="{217D73C7-196A-4D7D-B405-E6ED184D843E}" destId="{2A96114F-C7EE-4C14-80E3-DF75D87692CB}" srcOrd="0" destOrd="0" presId="urn:microsoft.com/office/officeart/2005/8/layout/vList2"/>
    <dgm:cxn modelId="{F0E69E9B-8946-4ED5-AA8C-D19EC7DFB461}" type="presOf" srcId="{61471567-29E2-4802-B465-149F184EF270}" destId="{1288F528-AA22-4CE9-9EDF-8EBF773D826E}" srcOrd="0" destOrd="0" presId="urn:microsoft.com/office/officeart/2005/8/layout/vList2"/>
    <dgm:cxn modelId="{02DD17AD-7B31-4922-9BF5-F1A0968BFD1F}" type="presOf" srcId="{8E6FABBA-C058-4B9F-8CEC-1E1705F32D02}" destId="{335714D5-A114-48C3-8612-8EBC7D6FC8CB}" srcOrd="0" destOrd="0" presId="urn:microsoft.com/office/officeart/2005/8/layout/vList2"/>
    <dgm:cxn modelId="{52B01CB2-559F-4077-91E4-C3353DBA1803}" type="presOf" srcId="{900EF9CA-31A9-493E-B3DB-6613C38E3539}" destId="{C6103EAA-BA2B-47EC-802D-23ADE50BF63B}" srcOrd="0" destOrd="0" presId="urn:microsoft.com/office/officeart/2005/8/layout/vList2"/>
    <dgm:cxn modelId="{3AA89EB8-7FAC-4B80-A2C5-A74409FF5E5B}" type="presOf" srcId="{A82E4031-A296-4403-B419-381A166F61A0}" destId="{C6103EAA-BA2B-47EC-802D-23ADE50BF63B}" srcOrd="0" destOrd="1" presId="urn:microsoft.com/office/officeart/2005/8/layout/vList2"/>
    <dgm:cxn modelId="{967510CD-D2AE-4CFB-942C-CBBCE38ADCF6}" srcId="{7A732D36-01A7-494E-AF1F-42734834B1E5}" destId="{81D2386D-0457-4B11-B3FB-17482C91EFFD}" srcOrd="1" destOrd="0" parTransId="{B910C91E-794D-455B-998A-8C9B5F310BA3}" sibTransId="{21E77B53-DD52-4D3C-90B1-EC05D11BE06F}"/>
    <dgm:cxn modelId="{05C747D7-FC58-4DA0-9637-38E0B0EC79E4}" type="presOf" srcId="{1345C28F-7231-4F40-B6EA-1E60925E355C}" destId="{DFBC8178-E12B-4788-A377-28D6514966FF}" srcOrd="0" destOrd="0" presId="urn:microsoft.com/office/officeart/2005/8/layout/vList2"/>
    <dgm:cxn modelId="{67E566DE-EA73-4201-ADC8-FCF17A777662}" type="presOf" srcId="{7A732D36-01A7-494E-AF1F-42734834B1E5}" destId="{2FC66C03-0BD2-453C-BFB7-60ED6C533124}" srcOrd="0" destOrd="0" presId="urn:microsoft.com/office/officeart/2005/8/layout/vList2"/>
    <dgm:cxn modelId="{E7C852EB-A472-4810-B035-955A1DE62CBB}" type="presParOf" srcId="{335714D5-A114-48C3-8612-8EBC7D6FC8CB}" destId="{DFBC8178-E12B-4788-A377-28D6514966FF}" srcOrd="0" destOrd="0" presId="urn:microsoft.com/office/officeart/2005/8/layout/vList2"/>
    <dgm:cxn modelId="{60300AB6-C611-487E-B3A5-77CD344E061D}" type="presParOf" srcId="{335714D5-A114-48C3-8612-8EBC7D6FC8CB}" destId="{C6103EAA-BA2B-47EC-802D-23ADE50BF63B}" srcOrd="1" destOrd="0" presId="urn:microsoft.com/office/officeart/2005/8/layout/vList2"/>
    <dgm:cxn modelId="{9337F590-6C75-4ED3-BB6B-649DAD691987}" type="presParOf" srcId="{335714D5-A114-48C3-8612-8EBC7D6FC8CB}" destId="{2FC66C03-0BD2-453C-BFB7-60ED6C533124}" srcOrd="2" destOrd="0" presId="urn:microsoft.com/office/officeart/2005/8/layout/vList2"/>
    <dgm:cxn modelId="{45DC7C5E-D725-4AFE-832E-FB8909D65589}" type="presParOf" srcId="{335714D5-A114-48C3-8612-8EBC7D6FC8CB}" destId="{2A96114F-C7EE-4C14-80E3-DF75D87692CB}" srcOrd="3" destOrd="0" presId="urn:microsoft.com/office/officeart/2005/8/layout/vList2"/>
    <dgm:cxn modelId="{0B43A74D-9F7B-4C38-A398-B3BE6B094004}" type="presParOf" srcId="{335714D5-A114-48C3-8612-8EBC7D6FC8CB}" destId="{1288F528-AA22-4CE9-9EDF-8EBF773D826E}" srcOrd="4" destOrd="0" presId="urn:microsoft.com/office/officeart/2005/8/layout/vList2"/>
    <dgm:cxn modelId="{E37BFB77-200B-4FF6-B9D4-409BD3AF66DE}" type="presParOf" srcId="{335714D5-A114-48C3-8612-8EBC7D6FC8CB}" destId="{AE3AEBD9-ED95-4152-A9E7-B98C977761F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283B36-0A2A-4AA2-A42C-519C67319F4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80A4F8-79FE-412E-86CA-837B0C1E2AE2}">
      <dgm:prSet phldrT="[文本]" custT="1"/>
      <dgm:spPr/>
      <dgm:t>
        <a:bodyPr/>
        <a:lstStyle/>
        <a:p>
          <a:r>
            <a:rPr lang="zh-CN" altLang="en-US" sz="2000" dirty="0"/>
            <a:t>账号管理</a:t>
          </a:r>
        </a:p>
      </dgm:t>
    </dgm:pt>
    <dgm:pt modelId="{6CDEDF2F-F3A6-4DAE-838F-170B0C3B6542}" type="parTrans" cxnId="{45FA72A4-A6DD-46E1-A996-FB66F8AF462E}">
      <dgm:prSet/>
      <dgm:spPr/>
      <dgm:t>
        <a:bodyPr/>
        <a:lstStyle/>
        <a:p>
          <a:endParaRPr lang="zh-CN" altLang="en-US" sz="1400"/>
        </a:p>
      </dgm:t>
    </dgm:pt>
    <dgm:pt modelId="{84B10F5C-D1BD-4854-96F2-E0D7A24365CE}" type="sibTrans" cxnId="{45FA72A4-A6DD-46E1-A996-FB66F8AF462E}">
      <dgm:prSet/>
      <dgm:spPr/>
      <dgm:t>
        <a:bodyPr/>
        <a:lstStyle/>
        <a:p>
          <a:endParaRPr lang="zh-CN" altLang="en-US" sz="1400"/>
        </a:p>
      </dgm:t>
    </dgm:pt>
    <dgm:pt modelId="{E49EA178-C3CD-43CC-89EB-CB17DD929DEA}">
      <dgm:prSet phldrT="[文本]" custT="1"/>
      <dgm:spPr/>
      <dgm:t>
        <a:bodyPr/>
        <a:lstStyle/>
        <a:p>
          <a:r>
            <a:rPr lang="en-US" altLang="zh-CN" sz="1200" dirty="0"/>
            <a:t>KOL</a:t>
          </a:r>
          <a:r>
            <a:rPr lang="zh-CN" altLang="en-US" sz="1200" dirty="0"/>
            <a:t>在平台上创建账号，分发内容</a:t>
          </a:r>
        </a:p>
      </dgm:t>
    </dgm:pt>
    <dgm:pt modelId="{9BB70FBB-5831-49D9-8B90-9E4A52AEC00A}" type="parTrans" cxnId="{3B4DA15E-0A5B-44C9-9E6F-6CD02E0A2F46}">
      <dgm:prSet/>
      <dgm:spPr/>
      <dgm:t>
        <a:bodyPr/>
        <a:lstStyle/>
        <a:p>
          <a:endParaRPr lang="zh-CN" altLang="en-US" sz="1400"/>
        </a:p>
      </dgm:t>
    </dgm:pt>
    <dgm:pt modelId="{2D398536-2FD7-4181-973E-D3D938442774}" type="sibTrans" cxnId="{3B4DA15E-0A5B-44C9-9E6F-6CD02E0A2F46}">
      <dgm:prSet/>
      <dgm:spPr/>
      <dgm:t>
        <a:bodyPr/>
        <a:lstStyle/>
        <a:p>
          <a:endParaRPr lang="zh-CN" altLang="en-US" sz="1400"/>
        </a:p>
      </dgm:t>
    </dgm:pt>
    <dgm:pt modelId="{42C4C5F6-EFCF-4513-9BAB-C3DA4E4B6B85}">
      <dgm:prSet phldrT="[文本]" custT="1"/>
      <dgm:spPr/>
      <dgm:t>
        <a:bodyPr/>
        <a:lstStyle/>
        <a:p>
          <a:r>
            <a:rPr lang="en-US" altLang="zh-CN" sz="1200" dirty="0"/>
            <a:t>KOL</a:t>
          </a:r>
          <a:r>
            <a:rPr lang="zh-CN" altLang="en-US" sz="1200" dirty="0"/>
            <a:t>把账号托管给易次元</a:t>
          </a:r>
        </a:p>
      </dgm:t>
    </dgm:pt>
    <dgm:pt modelId="{F3E9C35C-2BE0-4AC1-ADD6-F58158B76E83}" type="parTrans" cxnId="{5EF5609A-B5D7-4E4F-8B98-B72213DB808C}">
      <dgm:prSet/>
      <dgm:spPr/>
      <dgm:t>
        <a:bodyPr/>
        <a:lstStyle/>
        <a:p>
          <a:endParaRPr lang="zh-CN" altLang="en-US" sz="1400"/>
        </a:p>
      </dgm:t>
    </dgm:pt>
    <dgm:pt modelId="{BC6B0FFB-B70D-4B73-802B-CF43EC5B6E40}" type="sibTrans" cxnId="{5EF5609A-B5D7-4E4F-8B98-B72213DB808C}">
      <dgm:prSet/>
      <dgm:spPr/>
      <dgm:t>
        <a:bodyPr/>
        <a:lstStyle/>
        <a:p>
          <a:endParaRPr lang="zh-CN" altLang="en-US" sz="1400"/>
        </a:p>
      </dgm:t>
    </dgm:pt>
    <dgm:pt modelId="{98221842-9CB9-4D7B-9E97-C715162F1B78}">
      <dgm:prSet phldrT="[文本]" custT="1"/>
      <dgm:spPr/>
      <dgm:t>
        <a:bodyPr/>
        <a:lstStyle/>
        <a:p>
          <a:pPr algn="ctr"/>
          <a:r>
            <a:rPr lang="zh-CN" altLang="en-US" sz="2000" dirty="0"/>
            <a:t>内容产出</a:t>
          </a:r>
        </a:p>
      </dgm:t>
    </dgm:pt>
    <dgm:pt modelId="{F2CC640B-8C64-4052-9E5F-9F28BDF718AC}" type="parTrans" cxnId="{230184A5-3A47-4EE8-B736-6D86A578A926}">
      <dgm:prSet/>
      <dgm:spPr/>
      <dgm:t>
        <a:bodyPr/>
        <a:lstStyle/>
        <a:p>
          <a:endParaRPr lang="zh-CN" altLang="en-US" sz="1400"/>
        </a:p>
      </dgm:t>
    </dgm:pt>
    <dgm:pt modelId="{E4C24AC3-7125-4372-A348-8330D2D430B5}" type="sibTrans" cxnId="{230184A5-3A47-4EE8-B736-6D86A578A926}">
      <dgm:prSet/>
      <dgm:spPr/>
      <dgm:t>
        <a:bodyPr/>
        <a:lstStyle/>
        <a:p>
          <a:endParaRPr lang="zh-CN" altLang="en-US" sz="1400"/>
        </a:p>
      </dgm:t>
    </dgm:pt>
    <dgm:pt modelId="{3B1A55BB-3F26-45C8-948A-D4586992ADE6}">
      <dgm:prSet phldrT="[文本]" custT="1"/>
      <dgm:spPr/>
      <dgm:t>
        <a:bodyPr/>
        <a:lstStyle/>
        <a:p>
          <a:pPr algn="l"/>
          <a:r>
            <a:rPr lang="zh-CN" altLang="en-US" sz="1200" b="1" dirty="0"/>
            <a:t>易次元官方代理</a:t>
          </a:r>
          <a:r>
            <a:rPr lang="zh-CN" altLang="en-US" sz="1200" dirty="0"/>
            <a:t>：</a:t>
          </a:r>
          <a:r>
            <a:rPr lang="en-US" altLang="zh-CN" sz="1200" dirty="0"/>
            <a:t>KOL</a:t>
          </a:r>
          <a:r>
            <a:rPr lang="zh-CN" altLang="en-US" sz="1200" dirty="0"/>
            <a:t>在易次元建立账号，以后官方委派专人管理</a:t>
          </a:r>
        </a:p>
      </dgm:t>
    </dgm:pt>
    <dgm:pt modelId="{92AA0C2F-8C3C-43D5-A197-9B5DBA5955D6}" type="parTrans" cxnId="{30DA8677-83AE-4DB5-B8D7-4DB57D4D3C51}">
      <dgm:prSet/>
      <dgm:spPr/>
      <dgm:t>
        <a:bodyPr/>
        <a:lstStyle/>
        <a:p>
          <a:endParaRPr lang="zh-CN" altLang="en-US" sz="1400"/>
        </a:p>
      </dgm:t>
    </dgm:pt>
    <dgm:pt modelId="{D630D998-C109-45AD-B59B-D098ED715F43}" type="sibTrans" cxnId="{30DA8677-83AE-4DB5-B8D7-4DB57D4D3C51}">
      <dgm:prSet/>
      <dgm:spPr/>
      <dgm:t>
        <a:bodyPr/>
        <a:lstStyle/>
        <a:p>
          <a:endParaRPr lang="zh-CN" altLang="en-US" sz="1400"/>
        </a:p>
      </dgm:t>
    </dgm:pt>
    <dgm:pt modelId="{1BE81039-AA48-4C88-87DC-841060CB2CAE}">
      <dgm:prSet phldrT="[文本]" custT="1"/>
      <dgm:spPr/>
      <dgm:t>
        <a:bodyPr/>
        <a:lstStyle/>
        <a:p>
          <a:pPr algn="l"/>
          <a:r>
            <a:rPr lang="en-US" altLang="zh-CN" sz="1200" dirty="0"/>
            <a:t>KOL</a:t>
          </a:r>
          <a:r>
            <a:rPr lang="zh-CN" altLang="en-US" sz="1200" dirty="0"/>
            <a:t>自发运营</a:t>
          </a:r>
        </a:p>
      </dgm:t>
    </dgm:pt>
    <dgm:pt modelId="{36CB5502-B4F9-4A7F-9F4F-27FCC2B23996}" type="parTrans" cxnId="{8E64DCEB-F775-4FA1-879F-0DD1B01C398B}">
      <dgm:prSet/>
      <dgm:spPr/>
      <dgm:t>
        <a:bodyPr/>
        <a:lstStyle/>
        <a:p>
          <a:endParaRPr lang="zh-CN" altLang="en-US" sz="1400"/>
        </a:p>
      </dgm:t>
    </dgm:pt>
    <dgm:pt modelId="{2C81C6D9-E0FD-4C8B-8233-B175B9947F7A}" type="sibTrans" cxnId="{8E64DCEB-F775-4FA1-879F-0DD1B01C398B}">
      <dgm:prSet/>
      <dgm:spPr/>
      <dgm:t>
        <a:bodyPr/>
        <a:lstStyle/>
        <a:p>
          <a:endParaRPr lang="zh-CN" altLang="en-US" sz="1400"/>
        </a:p>
      </dgm:t>
    </dgm:pt>
    <dgm:pt modelId="{295029B7-016B-4079-A655-39CEF1E2DFA3}">
      <dgm:prSet phldrT="[文本]" custT="1"/>
      <dgm:spPr/>
      <dgm:t>
        <a:bodyPr/>
        <a:lstStyle/>
        <a:p>
          <a:r>
            <a:rPr lang="zh-CN" altLang="en-US" sz="2000" dirty="0"/>
            <a:t>历史内容转移</a:t>
          </a:r>
        </a:p>
      </dgm:t>
    </dgm:pt>
    <dgm:pt modelId="{0AC8F335-5885-4AD5-B37B-DD3D3ABC4F3A}" type="parTrans" cxnId="{6B57226A-18E8-4254-A49E-B1B7F571966B}">
      <dgm:prSet/>
      <dgm:spPr/>
      <dgm:t>
        <a:bodyPr/>
        <a:lstStyle/>
        <a:p>
          <a:endParaRPr lang="zh-CN" altLang="en-US" sz="1400"/>
        </a:p>
      </dgm:t>
    </dgm:pt>
    <dgm:pt modelId="{E2DEE1C4-D011-4EBD-8E6E-F2C384DED6BA}" type="sibTrans" cxnId="{6B57226A-18E8-4254-A49E-B1B7F571966B}">
      <dgm:prSet/>
      <dgm:spPr/>
      <dgm:t>
        <a:bodyPr/>
        <a:lstStyle/>
        <a:p>
          <a:endParaRPr lang="zh-CN" altLang="en-US" sz="1400"/>
        </a:p>
      </dgm:t>
    </dgm:pt>
    <dgm:pt modelId="{7A5BF7D0-E3EA-4008-BA82-43AF20BB7AB2}">
      <dgm:prSet phldrT="[文本]" custT="1"/>
      <dgm:spPr/>
      <dgm:t>
        <a:bodyPr/>
        <a:lstStyle/>
        <a:p>
          <a:pPr algn="l"/>
          <a:r>
            <a:rPr lang="zh-CN" altLang="en-US" sz="1200" b="1" dirty="0"/>
            <a:t>人工转移：</a:t>
          </a:r>
          <a:r>
            <a:rPr lang="zh-CN" altLang="en-US" sz="1200" dirty="0"/>
            <a:t>易次元可以委派专人协助</a:t>
          </a:r>
          <a:r>
            <a:rPr lang="en-US" altLang="zh-CN" sz="1200" dirty="0"/>
            <a:t>KOL</a:t>
          </a:r>
          <a:r>
            <a:rPr lang="zh-CN" altLang="en-US" sz="1200" dirty="0"/>
            <a:t>把历史优质内容转移到平台上</a:t>
          </a:r>
        </a:p>
      </dgm:t>
    </dgm:pt>
    <dgm:pt modelId="{852226F5-7B77-4755-A77D-5ECC2B73F2E1}" type="parTrans" cxnId="{BCC44A5B-DB24-4B03-93E0-7A44D92ACC0B}">
      <dgm:prSet/>
      <dgm:spPr/>
      <dgm:t>
        <a:bodyPr/>
        <a:lstStyle/>
        <a:p>
          <a:endParaRPr lang="zh-CN" altLang="en-US" sz="1400"/>
        </a:p>
      </dgm:t>
    </dgm:pt>
    <dgm:pt modelId="{9BB667DB-51EE-4215-847F-4A8424D5101E}" type="sibTrans" cxnId="{BCC44A5B-DB24-4B03-93E0-7A44D92ACC0B}">
      <dgm:prSet/>
      <dgm:spPr/>
      <dgm:t>
        <a:bodyPr/>
        <a:lstStyle/>
        <a:p>
          <a:endParaRPr lang="zh-CN" altLang="en-US" sz="1400"/>
        </a:p>
      </dgm:t>
    </dgm:pt>
    <dgm:pt modelId="{AB0A9675-9CE8-414C-9B0B-A8FEC5573AFE}">
      <dgm:prSet phldrT="[文本]" custT="1"/>
      <dgm:spPr/>
      <dgm:t>
        <a:bodyPr/>
        <a:lstStyle/>
        <a:p>
          <a:pPr algn="l"/>
          <a:r>
            <a:rPr lang="zh-CN" altLang="en-US" sz="1200" b="1" dirty="0"/>
            <a:t>工具转移：</a:t>
          </a:r>
          <a:r>
            <a:rPr lang="zh-CN" altLang="en-US" sz="1200" dirty="0"/>
            <a:t>提供</a:t>
          </a:r>
          <a:r>
            <a:rPr lang="en-US" altLang="zh-CN" sz="1200" dirty="0"/>
            <a:t>KOL</a:t>
          </a:r>
          <a:r>
            <a:rPr lang="zh-CN" altLang="en-US" sz="1200" dirty="0"/>
            <a:t>的主站位置及信息，我们通过工具全部转移</a:t>
          </a:r>
        </a:p>
      </dgm:t>
    </dgm:pt>
    <dgm:pt modelId="{CF463348-0001-4B6D-88CB-5A023F527727}" type="parTrans" cxnId="{58FAEB65-4640-45CA-A5AA-C33C0F19837B}">
      <dgm:prSet/>
      <dgm:spPr/>
      <dgm:t>
        <a:bodyPr/>
        <a:lstStyle/>
        <a:p>
          <a:endParaRPr lang="zh-CN" altLang="en-US" sz="1400"/>
        </a:p>
      </dgm:t>
    </dgm:pt>
    <dgm:pt modelId="{96B8FA29-34AA-431B-BDBF-56DCB82A96B1}" type="sibTrans" cxnId="{58FAEB65-4640-45CA-A5AA-C33C0F19837B}">
      <dgm:prSet/>
      <dgm:spPr/>
      <dgm:t>
        <a:bodyPr/>
        <a:lstStyle/>
        <a:p>
          <a:endParaRPr lang="zh-CN" altLang="en-US" sz="1400"/>
        </a:p>
      </dgm:t>
    </dgm:pt>
    <dgm:pt modelId="{766D1828-065C-41D4-855B-33E986A7E8DF}">
      <dgm:prSet phldrT="[文本]" custT="1"/>
      <dgm:spPr/>
      <dgm:t>
        <a:bodyPr/>
        <a:lstStyle/>
        <a:p>
          <a:pPr algn="l"/>
          <a:r>
            <a:rPr lang="zh-CN" altLang="en-US" sz="1200" b="1" dirty="0"/>
            <a:t>工具协助：</a:t>
          </a:r>
          <a:r>
            <a:rPr lang="zh-CN" altLang="en-US" sz="1200" dirty="0"/>
            <a:t>当</a:t>
          </a:r>
          <a:r>
            <a:rPr lang="en-US" altLang="zh-CN" sz="1200" dirty="0"/>
            <a:t>KOL</a:t>
          </a:r>
          <a:r>
            <a:rPr lang="zh-CN" altLang="en-US" sz="1200" dirty="0"/>
            <a:t>在主营平台发布内容，通过易次元官方工具可以自动发到易次元平台</a:t>
          </a:r>
        </a:p>
      </dgm:t>
    </dgm:pt>
    <dgm:pt modelId="{645A1C9E-F1B7-47E6-9086-E42C8E82BB38}" type="parTrans" cxnId="{139D9F27-4924-497D-B4B9-6A7E82E537CD}">
      <dgm:prSet/>
      <dgm:spPr/>
      <dgm:t>
        <a:bodyPr/>
        <a:lstStyle/>
        <a:p>
          <a:endParaRPr lang="zh-CN" altLang="en-US"/>
        </a:p>
      </dgm:t>
    </dgm:pt>
    <dgm:pt modelId="{1C5DDF29-75C0-4E3E-A9F8-3AFFB579BBBC}" type="sibTrans" cxnId="{139D9F27-4924-497D-B4B9-6A7E82E537CD}">
      <dgm:prSet/>
      <dgm:spPr/>
      <dgm:t>
        <a:bodyPr/>
        <a:lstStyle/>
        <a:p>
          <a:endParaRPr lang="zh-CN" altLang="en-US"/>
        </a:p>
      </dgm:t>
    </dgm:pt>
    <dgm:pt modelId="{6486BE90-5AE2-4B57-A895-B12A527F3471}" type="pres">
      <dgm:prSet presAssocID="{7E283B36-0A2A-4AA2-A42C-519C67319F42}" presName="theList" presStyleCnt="0">
        <dgm:presLayoutVars>
          <dgm:dir/>
          <dgm:animLvl val="lvl"/>
          <dgm:resizeHandles val="exact"/>
        </dgm:presLayoutVars>
      </dgm:prSet>
      <dgm:spPr/>
    </dgm:pt>
    <dgm:pt modelId="{7E9741CA-71C1-430C-894C-02A2F5B7C2E0}" type="pres">
      <dgm:prSet presAssocID="{EA80A4F8-79FE-412E-86CA-837B0C1E2AE2}" presName="compNode" presStyleCnt="0"/>
      <dgm:spPr/>
    </dgm:pt>
    <dgm:pt modelId="{C1CA3BB5-0CE8-438C-B0BF-8D2E83A9D9FA}" type="pres">
      <dgm:prSet presAssocID="{EA80A4F8-79FE-412E-86CA-837B0C1E2AE2}" presName="aNode" presStyleLbl="bgShp" presStyleIdx="0" presStyleCnt="3"/>
      <dgm:spPr/>
    </dgm:pt>
    <dgm:pt modelId="{6D32F4B6-DEA3-43B4-9963-A1551429D5B4}" type="pres">
      <dgm:prSet presAssocID="{EA80A4F8-79FE-412E-86CA-837B0C1E2AE2}" presName="textNode" presStyleLbl="bgShp" presStyleIdx="0" presStyleCnt="3"/>
      <dgm:spPr/>
    </dgm:pt>
    <dgm:pt modelId="{5D28B0DD-BE0C-4938-8C1B-5A74E3F7EF59}" type="pres">
      <dgm:prSet presAssocID="{EA80A4F8-79FE-412E-86CA-837B0C1E2AE2}" presName="compChildNode" presStyleCnt="0"/>
      <dgm:spPr/>
    </dgm:pt>
    <dgm:pt modelId="{4A417EC4-5F7A-45EE-82B7-CC5639CA02BD}" type="pres">
      <dgm:prSet presAssocID="{EA80A4F8-79FE-412E-86CA-837B0C1E2AE2}" presName="theInnerList" presStyleCnt="0"/>
      <dgm:spPr/>
    </dgm:pt>
    <dgm:pt modelId="{4DDB01DC-96E9-423A-B10F-990101DA4031}" type="pres">
      <dgm:prSet presAssocID="{E49EA178-C3CD-43CC-89EB-CB17DD929DEA}" presName="childNode" presStyleLbl="node1" presStyleIdx="0" presStyleCnt="7">
        <dgm:presLayoutVars>
          <dgm:bulletEnabled val="1"/>
        </dgm:presLayoutVars>
      </dgm:prSet>
      <dgm:spPr/>
    </dgm:pt>
    <dgm:pt modelId="{310956C9-8AD1-4F94-B43F-F1397F13A7E2}" type="pres">
      <dgm:prSet presAssocID="{E49EA178-C3CD-43CC-89EB-CB17DD929DEA}" presName="aSpace2" presStyleCnt="0"/>
      <dgm:spPr/>
    </dgm:pt>
    <dgm:pt modelId="{9722933B-057C-4A13-A8EC-FCEFA541E7E6}" type="pres">
      <dgm:prSet presAssocID="{42C4C5F6-EFCF-4513-9BAB-C3DA4E4B6B85}" presName="childNode" presStyleLbl="node1" presStyleIdx="1" presStyleCnt="7">
        <dgm:presLayoutVars>
          <dgm:bulletEnabled val="1"/>
        </dgm:presLayoutVars>
      </dgm:prSet>
      <dgm:spPr/>
    </dgm:pt>
    <dgm:pt modelId="{866FEC45-E642-4B41-AC07-836B0B373990}" type="pres">
      <dgm:prSet presAssocID="{EA80A4F8-79FE-412E-86CA-837B0C1E2AE2}" presName="aSpace" presStyleCnt="0"/>
      <dgm:spPr/>
    </dgm:pt>
    <dgm:pt modelId="{81B249D7-1356-4182-BDBB-7913B79CFB41}" type="pres">
      <dgm:prSet presAssocID="{98221842-9CB9-4D7B-9E97-C715162F1B78}" presName="compNode" presStyleCnt="0"/>
      <dgm:spPr/>
    </dgm:pt>
    <dgm:pt modelId="{EFA3B0EB-3AF9-4F7A-8E4D-07EF0621FE21}" type="pres">
      <dgm:prSet presAssocID="{98221842-9CB9-4D7B-9E97-C715162F1B78}" presName="aNode" presStyleLbl="bgShp" presStyleIdx="1" presStyleCnt="3"/>
      <dgm:spPr/>
    </dgm:pt>
    <dgm:pt modelId="{7A4276F5-B9FA-4637-B395-327F7A5B320C}" type="pres">
      <dgm:prSet presAssocID="{98221842-9CB9-4D7B-9E97-C715162F1B78}" presName="textNode" presStyleLbl="bgShp" presStyleIdx="1" presStyleCnt="3"/>
      <dgm:spPr/>
    </dgm:pt>
    <dgm:pt modelId="{F557BA9C-BA3F-4A3A-9014-33D9C44C07F3}" type="pres">
      <dgm:prSet presAssocID="{98221842-9CB9-4D7B-9E97-C715162F1B78}" presName="compChildNode" presStyleCnt="0"/>
      <dgm:spPr/>
    </dgm:pt>
    <dgm:pt modelId="{0F745B4F-A613-47F1-A971-E3CCD0DDC3C7}" type="pres">
      <dgm:prSet presAssocID="{98221842-9CB9-4D7B-9E97-C715162F1B78}" presName="theInnerList" presStyleCnt="0"/>
      <dgm:spPr/>
    </dgm:pt>
    <dgm:pt modelId="{5CEFF81D-3429-46A3-A11D-81FD6E5625E7}" type="pres">
      <dgm:prSet presAssocID="{3B1A55BB-3F26-45C8-948A-D4586992ADE6}" presName="childNode" presStyleLbl="node1" presStyleIdx="2" presStyleCnt="7" custScaleY="132471">
        <dgm:presLayoutVars>
          <dgm:bulletEnabled val="1"/>
        </dgm:presLayoutVars>
      </dgm:prSet>
      <dgm:spPr/>
    </dgm:pt>
    <dgm:pt modelId="{CA7C9D87-1273-4AB8-9DB5-482896491F63}" type="pres">
      <dgm:prSet presAssocID="{3B1A55BB-3F26-45C8-948A-D4586992ADE6}" presName="aSpace2" presStyleCnt="0"/>
      <dgm:spPr/>
    </dgm:pt>
    <dgm:pt modelId="{F75EF091-7989-4CC5-9CA0-5F988A90BD65}" type="pres">
      <dgm:prSet presAssocID="{1BE81039-AA48-4C88-87DC-841060CB2CAE}" presName="childNode" presStyleLbl="node1" presStyleIdx="3" presStyleCnt="7">
        <dgm:presLayoutVars>
          <dgm:bulletEnabled val="1"/>
        </dgm:presLayoutVars>
      </dgm:prSet>
      <dgm:spPr/>
    </dgm:pt>
    <dgm:pt modelId="{49CC89D7-54AD-4836-A861-75AF6E973EB8}" type="pres">
      <dgm:prSet presAssocID="{1BE81039-AA48-4C88-87DC-841060CB2CAE}" presName="aSpace2" presStyleCnt="0"/>
      <dgm:spPr/>
    </dgm:pt>
    <dgm:pt modelId="{9886EB8C-A433-4BD1-AE0C-19D161D26E72}" type="pres">
      <dgm:prSet presAssocID="{766D1828-065C-41D4-855B-33E986A7E8DF}" presName="childNode" presStyleLbl="node1" presStyleIdx="4" presStyleCnt="7" custScaleY="137488">
        <dgm:presLayoutVars>
          <dgm:bulletEnabled val="1"/>
        </dgm:presLayoutVars>
      </dgm:prSet>
      <dgm:spPr/>
    </dgm:pt>
    <dgm:pt modelId="{C5F4887A-D685-4D31-AC0F-8B94F99F441F}" type="pres">
      <dgm:prSet presAssocID="{98221842-9CB9-4D7B-9E97-C715162F1B78}" presName="aSpace" presStyleCnt="0"/>
      <dgm:spPr/>
    </dgm:pt>
    <dgm:pt modelId="{273CB18A-C3BE-4F5A-99FC-CE51E7170FAF}" type="pres">
      <dgm:prSet presAssocID="{295029B7-016B-4079-A655-39CEF1E2DFA3}" presName="compNode" presStyleCnt="0"/>
      <dgm:spPr/>
    </dgm:pt>
    <dgm:pt modelId="{12E8DFBC-36A1-4DBE-8372-01680220D2D6}" type="pres">
      <dgm:prSet presAssocID="{295029B7-016B-4079-A655-39CEF1E2DFA3}" presName="aNode" presStyleLbl="bgShp" presStyleIdx="2" presStyleCnt="3"/>
      <dgm:spPr/>
    </dgm:pt>
    <dgm:pt modelId="{1AD99AC3-238E-4E69-941A-FD9DABF5C08B}" type="pres">
      <dgm:prSet presAssocID="{295029B7-016B-4079-A655-39CEF1E2DFA3}" presName="textNode" presStyleLbl="bgShp" presStyleIdx="2" presStyleCnt="3"/>
      <dgm:spPr/>
    </dgm:pt>
    <dgm:pt modelId="{C41017BB-ED2D-4495-A57D-DE0B36710B69}" type="pres">
      <dgm:prSet presAssocID="{295029B7-016B-4079-A655-39CEF1E2DFA3}" presName="compChildNode" presStyleCnt="0"/>
      <dgm:spPr/>
    </dgm:pt>
    <dgm:pt modelId="{1DE393BE-D7D0-4E0F-A6E8-7A856B21EB9B}" type="pres">
      <dgm:prSet presAssocID="{295029B7-016B-4079-A655-39CEF1E2DFA3}" presName="theInnerList" presStyleCnt="0"/>
      <dgm:spPr/>
    </dgm:pt>
    <dgm:pt modelId="{A958C09D-157A-4205-B225-0739C996F777}" type="pres">
      <dgm:prSet presAssocID="{7A5BF7D0-E3EA-4008-BA82-43AF20BB7AB2}" presName="childNode" presStyleLbl="node1" presStyleIdx="5" presStyleCnt="7">
        <dgm:presLayoutVars>
          <dgm:bulletEnabled val="1"/>
        </dgm:presLayoutVars>
      </dgm:prSet>
      <dgm:spPr/>
    </dgm:pt>
    <dgm:pt modelId="{CFFD3235-90B7-4A4B-8B44-00DABF41F41A}" type="pres">
      <dgm:prSet presAssocID="{7A5BF7D0-E3EA-4008-BA82-43AF20BB7AB2}" presName="aSpace2" presStyleCnt="0"/>
      <dgm:spPr/>
    </dgm:pt>
    <dgm:pt modelId="{72E4A4F8-B5AA-4C1F-A134-A8CAF7F0EB9D}" type="pres">
      <dgm:prSet presAssocID="{AB0A9675-9CE8-414C-9B0B-A8FEC5573AFE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139D9F27-4924-497D-B4B9-6A7E82E537CD}" srcId="{98221842-9CB9-4D7B-9E97-C715162F1B78}" destId="{766D1828-065C-41D4-855B-33E986A7E8DF}" srcOrd="2" destOrd="0" parTransId="{645A1C9E-F1B7-47E6-9086-E42C8E82BB38}" sibTransId="{1C5DDF29-75C0-4E3E-A9F8-3AFFB579BBBC}"/>
    <dgm:cxn modelId="{6E76BC36-8A60-4655-BD67-B469EDB47ECA}" type="presOf" srcId="{7E283B36-0A2A-4AA2-A42C-519C67319F42}" destId="{6486BE90-5AE2-4B57-A895-B12A527F3471}" srcOrd="0" destOrd="0" presId="urn:microsoft.com/office/officeart/2005/8/layout/lProcess2"/>
    <dgm:cxn modelId="{BCC44A5B-DB24-4B03-93E0-7A44D92ACC0B}" srcId="{295029B7-016B-4079-A655-39CEF1E2DFA3}" destId="{7A5BF7D0-E3EA-4008-BA82-43AF20BB7AB2}" srcOrd="0" destOrd="0" parTransId="{852226F5-7B77-4755-A77D-5ECC2B73F2E1}" sibTransId="{9BB667DB-51EE-4215-847F-4A8424D5101E}"/>
    <dgm:cxn modelId="{46EDDA5C-E249-461E-94B0-191DF118C460}" type="presOf" srcId="{E49EA178-C3CD-43CC-89EB-CB17DD929DEA}" destId="{4DDB01DC-96E9-423A-B10F-990101DA4031}" srcOrd="0" destOrd="0" presId="urn:microsoft.com/office/officeart/2005/8/layout/lProcess2"/>
    <dgm:cxn modelId="{3B4DA15E-0A5B-44C9-9E6F-6CD02E0A2F46}" srcId="{EA80A4F8-79FE-412E-86CA-837B0C1E2AE2}" destId="{E49EA178-C3CD-43CC-89EB-CB17DD929DEA}" srcOrd="0" destOrd="0" parTransId="{9BB70FBB-5831-49D9-8B90-9E4A52AEC00A}" sibTransId="{2D398536-2FD7-4181-973E-D3D938442774}"/>
    <dgm:cxn modelId="{02313142-F9A6-44BC-BEB5-12F7ACA636FB}" type="presOf" srcId="{98221842-9CB9-4D7B-9E97-C715162F1B78}" destId="{7A4276F5-B9FA-4637-B395-327F7A5B320C}" srcOrd="1" destOrd="0" presId="urn:microsoft.com/office/officeart/2005/8/layout/lProcess2"/>
    <dgm:cxn modelId="{58FAEB65-4640-45CA-A5AA-C33C0F19837B}" srcId="{295029B7-016B-4079-A655-39CEF1E2DFA3}" destId="{AB0A9675-9CE8-414C-9B0B-A8FEC5573AFE}" srcOrd="1" destOrd="0" parTransId="{CF463348-0001-4B6D-88CB-5A023F527727}" sibTransId="{96B8FA29-34AA-431B-BDBF-56DCB82A96B1}"/>
    <dgm:cxn modelId="{B530F048-CBF6-4485-8AB8-6B8B19A20E10}" type="presOf" srcId="{766D1828-065C-41D4-855B-33E986A7E8DF}" destId="{9886EB8C-A433-4BD1-AE0C-19D161D26E72}" srcOrd="0" destOrd="0" presId="urn:microsoft.com/office/officeart/2005/8/layout/lProcess2"/>
    <dgm:cxn modelId="{819EEA49-22DC-4199-9907-120B23F50666}" type="presOf" srcId="{295029B7-016B-4079-A655-39CEF1E2DFA3}" destId="{12E8DFBC-36A1-4DBE-8372-01680220D2D6}" srcOrd="0" destOrd="0" presId="urn:microsoft.com/office/officeart/2005/8/layout/lProcess2"/>
    <dgm:cxn modelId="{6B57226A-18E8-4254-A49E-B1B7F571966B}" srcId="{7E283B36-0A2A-4AA2-A42C-519C67319F42}" destId="{295029B7-016B-4079-A655-39CEF1E2DFA3}" srcOrd="2" destOrd="0" parTransId="{0AC8F335-5885-4AD5-B37B-DD3D3ABC4F3A}" sibTransId="{E2DEE1C4-D011-4EBD-8E6E-F2C384DED6BA}"/>
    <dgm:cxn modelId="{BF009E4E-B06A-47E7-BC74-C9705FC9835D}" type="presOf" srcId="{EA80A4F8-79FE-412E-86CA-837B0C1E2AE2}" destId="{C1CA3BB5-0CE8-438C-B0BF-8D2E83A9D9FA}" srcOrd="0" destOrd="0" presId="urn:microsoft.com/office/officeart/2005/8/layout/lProcess2"/>
    <dgm:cxn modelId="{D8CB7354-4F8E-4D02-A806-CB9CBDE9B729}" type="presOf" srcId="{7A5BF7D0-E3EA-4008-BA82-43AF20BB7AB2}" destId="{A958C09D-157A-4205-B225-0739C996F777}" srcOrd="0" destOrd="0" presId="urn:microsoft.com/office/officeart/2005/8/layout/lProcess2"/>
    <dgm:cxn modelId="{30DA8677-83AE-4DB5-B8D7-4DB57D4D3C51}" srcId="{98221842-9CB9-4D7B-9E97-C715162F1B78}" destId="{3B1A55BB-3F26-45C8-948A-D4586992ADE6}" srcOrd="0" destOrd="0" parTransId="{92AA0C2F-8C3C-43D5-A197-9B5DBA5955D6}" sibTransId="{D630D998-C109-45AD-B59B-D098ED715F43}"/>
    <dgm:cxn modelId="{6915AD7D-D7E6-4020-9925-A0E40FCAFB53}" type="presOf" srcId="{295029B7-016B-4079-A655-39CEF1E2DFA3}" destId="{1AD99AC3-238E-4E69-941A-FD9DABF5C08B}" srcOrd="1" destOrd="0" presId="urn:microsoft.com/office/officeart/2005/8/layout/lProcess2"/>
    <dgm:cxn modelId="{5EF5609A-B5D7-4E4F-8B98-B72213DB808C}" srcId="{EA80A4F8-79FE-412E-86CA-837B0C1E2AE2}" destId="{42C4C5F6-EFCF-4513-9BAB-C3DA4E4B6B85}" srcOrd="1" destOrd="0" parTransId="{F3E9C35C-2BE0-4AC1-ADD6-F58158B76E83}" sibTransId="{BC6B0FFB-B70D-4B73-802B-CF43EC5B6E40}"/>
    <dgm:cxn modelId="{D4DF5EA2-04A6-4047-9F0B-7BD74F7F72B6}" type="presOf" srcId="{42C4C5F6-EFCF-4513-9BAB-C3DA4E4B6B85}" destId="{9722933B-057C-4A13-A8EC-FCEFA541E7E6}" srcOrd="0" destOrd="0" presId="urn:microsoft.com/office/officeart/2005/8/layout/lProcess2"/>
    <dgm:cxn modelId="{45FA72A4-A6DD-46E1-A996-FB66F8AF462E}" srcId="{7E283B36-0A2A-4AA2-A42C-519C67319F42}" destId="{EA80A4F8-79FE-412E-86CA-837B0C1E2AE2}" srcOrd="0" destOrd="0" parTransId="{6CDEDF2F-F3A6-4DAE-838F-170B0C3B6542}" sibTransId="{84B10F5C-D1BD-4854-96F2-E0D7A24365CE}"/>
    <dgm:cxn modelId="{230184A5-3A47-4EE8-B736-6D86A578A926}" srcId="{7E283B36-0A2A-4AA2-A42C-519C67319F42}" destId="{98221842-9CB9-4D7B-9E97-C715162F1B78}" srcOrd="1" destOrd="0" parTransId="{F2CC640B-8C64-4052-9E5F-9F28BDF718AC}" sibTransId="{E4C24AC3-7125-4372-A348-8330D2D430B5}"/>
    <dgm:cxn modelId="{3A39BFBB-62F1-4D9D-97C5-960A8D0333F2}" type="presOf" srcId="{AB0A9675-9CE8-414C-9B0B-A8FEC5573AFE}" destId="{72E4A4F8-B5AA-4C1F-A134-A8CAF7F0EB9D}" srcOrd="0" destOrd="0" presId="urn:microsoft.com/office/officeart/2005/8/layout/lProcess2"/>
    <dgm:cxn modelId="{5A7C60BD-E4F5-457A-A1FE-2412CCB29A3C}" type="presOf" srcId="{3B1A55BB-3F26-45C8-948A-D4586992ADE6}" destId="{5CEFF81D-3429-46A3-A11D-81FD6E5625E7}" srcOrd="0" destOrd="0" presId="urn:microsoft.com/office/officeart/2005/8/layout/lProcess2"/>
    <dgm:cxn modelId="{CC2575CB-2DF0-4F75-AEC7-DA3502A85133}" type="presOf" srcId="{1BE81039-AA48-4C88-87DC-841060CB2CAE}" destId="{F75EF091-7989-4CC5-9CA0-5F988A90BD65}" srcOrd="0" destOrd="0" presId="urn:microsoft.com/office/officeart/2005/8/layout/lProcess2"/>
    <dgm:cxn modelId="{566478E4-057F-40AC-AA36-3BE4564FCA85}" type="presOf" srcId="{98221842-9CB9-4D7B-9E97-C715162F1B78}" destId="{EFA3B0EB-3AF9-4F7A-8E4D-07EF0621FE21}" srcOrd="0" destOrd="0" presId="urn:microsoft.com/office/officeart/2005/8/layout/lProcess2"/>
    <dgm:cxn modelId="{8E64DCEB-F775-4FA1-879F-0DD1B01C398B}" srcId="{98221842-9CB9-4D7B-9E97-C715162F1B78}" destId="{1BE81039-AA48-4C88-87DC-841060CB2CAE}" srcOrd="1" destOrd="0" parTransId="{36CB5502-B4F9-4A7F-9F4F-27FCC2B23996}" sibTransId="{2C81C6D9-E0FD-4C8B-8233-B175B9947F7A}"/>
    <dgm:cxn modelId="{97A903FD-6057-48E0-99E3-376FA48629D7}" type="presOf" srcId="{EA80A4F8-79FE-412E-86CA-837B0C1E2AE2}" destId="{6D32F4B6-DEA3-43B4-9963-A1551429D5B4}" srcOrd="1" destOrd="0" presId="urn:microsoft.com/office/officeart/2005/8/layout/lProcess2"/>
    <dgm:cxn modelId="{94B59134-0792-43D0-B422-F64513D5082C}" type="presParOf" srcId="{6486BE90-5AE2-4B57-A895-B12A527F3471}" destId="{7E9741CA-71C1-430C-894C-02A2F5B7C2E0}" srcOrd="0" destOrd="0" presId="urn:microsoft.com/office/officeart/2005/8/layout/lProcess2"/>
    <dgm:cxn modelId="{0906ADC9-8B64-417E-9197-3D05C758558D}" type="presParOf" srcId="{7E9741CA-71C1-430C-894C-02A2F5B7C2E0}" destId="{C1CA3BB5-0CE8-438C-B0BF-8D2E83A9D9FA}" srcOrd="0" destOrd="0" presId="urn:microsoft.com/office/officeart/2005/8/layout/lProcess2"/>
    <dgm:cxn modelId="{C625B139-85C2-47EB-B8AC-719424A013B6}" type="presParOf" srcId="{7E9741CA-71C1-430C-894C-02A2F5B7C2E0}" destId="{6D32F4B6-DEA3-43B4-9963-A1551429D5B4}" srcOrd="1" destOrd="0" presId="urn:microsoft.com/office/officeart/2005/8/layout/lProcess2"/>
    <dgm:cxn modelId="{0605677D-5DBB-459D-916E-D3E1C8AB2574}" type="presParOf" srcId="{7E9741CA-71C1-430C-894C-02A2F5B7C2E0}" destId="{5D28B0DD-BE0C-4938-8C1B-5A74E3F7EF59}" srcOrd="2" destOrd="0" presId="urn:microsoft.com/office/officeart/2005/8/layout/lProcess2"/>
    <dgm:cxn modelId="{46B460E4-DE81-481D-9C98-0DB86A14F7B1}" type="presParOf" srcId="{5D28B0DD-BE0C-4938-8C1B-5A74E3F7EF59}" destId="{4A417EC4-5F7A-45EE-82B7-CC5639CA02BD}" srcOrd="0" destOrd="0" presId="urn:microsoft.com/office/officeart/2005/8/layout/lProcess2"/>
    <dgm:cxn modelId="{21BF7AF3-9E66-457A-B581-4996873148F6}" type="presParOf" srcId="{4A417EC4-5F7A-45EE-82B7-CC5639CA02BD}" destId="{4DDB01DC-96E9-423A-B10F-990101DA4031}" srcOrd="0" destOrd="0" presId="urn:microsoft.com/office/officeart/2005/8/layout/lProcess2"/>
    <dgm:cxn modelId="{0B71DF93-8838-4BDD-AF16-24B102EC8F1C}" type="presParOf" srcId="{4A417EC4-5F7A-45EE-82B7-CC5639CA02BD}" destId="{310956C9-8AD1-4F94-B43F-F1397F13A7E2}" srcOrd="1" destOrd="0" presId="urn:microsoft.com/office/officeart/2005/8/layout/lProcess2"/>
    <dgm:cxn modelId="{0A7F437D-1DC2-4419-B0A1-7279D6345DFD}" type="presParOf" srcId="{4A417EC4-5F7A-45EE-82B7-CC5639CA02BD}" destId="{9722933B-057C-4A13-A8EC-FCEFA541E7E6}" srcOrd="2" destOrd="0" presId="urn:microsoft.com/office/officeart/2005/8/layout/lProcess2"/>
    <dgm:cxn modelId="{DB5A708E-FD42-4679-99F4-2E8A41913068}" type="presParOf" srcId="{6486BE90-5AE2-4B57-A895-B12A527F3471}" destId="{866FEC45-E642-4B41-AC07-836B0B373990}" srcOrd="1" destOrd="0" presId="urn:microsoft.com/office/officeart/2005/8/layout/lProcess2"/>
    <dgm:cxn modelId="{27D0C349-CECC-4DC4-BC3C-36D15E032C15}" type="presParOf" srcId="{6486BE90-5AE2-4B57-A895-B12A527F3471}" destId="{81B249D7-1356-4182-BDBB-7913B79CFB41}" srcOrd="2" destOrd="0" presId="urn:microsoft.com/office/officeart/2005/8/layout/lProcess2"/>
    <dgm:cxn modelId="{27AC17CE-902B-4397-A852-64F5DD6A6813}" type="presParOf" srcId="{81B249D7-1356-4182-BDBB-7913B79CFB41}" destId="{EFA3B0EB-3AF9-4F7A-8E4D-07EF0621FE21}" srcOrd="0" destOrd="0" presId="urn:microsoft.com/office/officeart/2005/8/layout/lProcess2"/>
    <dgm:cxn modelId="{1AB96951-09D7-4225-A52E-AEA83DA64F22}" type="presParOf" srcId="{81B249D7-1356-4182-BDBB-7913B79CFB41}" destId="{7A4276F5-B9FA-4637-B395-327F7A5B320C}" srcOrd="1" destOrd="0" presId="urn:microsoft.com/office/officeart/2005/8/layout/lProcess2"/>
    <dgm:cxn modelId="{69CDCCCA-B5E1-4CBA-A95F-B7C938BF6187}" type="presParOf" srcId="{81B249D7-1356-4182-BDBB-7913B79CFB41}" destId="{F557BA9C-BA3F-4A3A-9014-33D9C44C07F3}" srcOrd="2" destOrd="0" presId="urn:microsoft.com/office/officeart/2005/8/layout/lProcess2"/>
    <dgm:cxn modelId="{CB47A043-D8C0-4C6F-B95B-2CD5E305D8E9}" type="presParOf" srcId="{F557BA9C-BA3F-4A3A-9014-33D9C44C07F3}" destId="{0F745B4F-A613-47F1-A971-E3CCD0DDC3C7}" srcOrd="0" destOrd="0" presId="urn:microsoft.com/office/officeart/2005/8/layout/lProcess2"/>
    <dgm:cxn modelId="{4EADE175-D554-428E-89F2-DAE4EC1219BB}" type="presParOf" srcId="{0F745B4F-A613-47F1-A971-E3CCD0DDC3C7}" destId="{5CEFF81D-3429-46A3-A11D-81FD6E5625E7}" srcOrd="0" destOrd="0" presId="urn:microsoft.com/office/officeart/2005/8/layout/lProcess2"/>
    <dgm:cxn modelId="{2164CD11-E2E5-499D-AECE-9B2D478645C5}" type="presParOf" srcId="{0F745B4F-A613-47F1-A971-E3CCD0DDC3C7}" destId="{CA7C9D87-1273-4AB8-9DB5-482896491F63}" srcOrd="1" destOrd="0" presId="urn:microsoft.com/office/officeart/2005/8/layout/lProcess2"/>
    <dgm:cxn modelId="{62A58BC0-1D41-4261-B0C4-A204AECD56C0}" type="presParOf" srcId="{0F745B4F-A613-47F1-A971-E3CCD0DDC3C7}" destId="{F75EF091-7989-4CC5-9CA0-5F988A90BD65}" srcOrd="2" destOrd="0" presId="urn:microsoft.com/office/officeart/2005/8/layout/lProcess2"/>
    <dgm:cxn modelId="{7F3452A7-C400-4A73-9AE6-9BF6D9B44AAE}" type="presParOf" srcId="{0F745B4F-A613-47F1-A971-E3CCD0DDC3C7}" destId="{49CC89D7-54AD-4836-A861-75AF6E973EB8}" srcOrd="3" destOrd="0" presId="urn:microsoft.com/office/officeart/2005/8/layout/lProcess2"/>
    <dgm:cxn modelId="{D58E8424-CE5D-43AE-8BC3-2B212F340545}" type="presParOf" srcId="{0F745B4F-A613-47F1-A971-E3CCD0DDC3C7}" destId="{9886EB8C-A433-4BD1-AE0C-19D161D26E72}" srcOrd="4" destOrd="0" presId="urn:microsoft.com/office/officeart/2005/8/layout/lProcess2"/>
    <dgm:cxn modelId="{9E8CFFCB-0B6E-4336-A4A4-3F6DCBE777D9}" type="presParOf" srcId="{6486BE90-5AE2-4B57-A895-B12A527F3471}" destId="{C5F4887A-D685-4D31-AC0F-8B94F99F441F}" srcOrd="3" destOrd="0" presId="urn:microsoft.com/office/officeart/2005/8/layout/lProcess2"/>
    <dgm:cxn modelId="{C410A5C4-06C3-4391-B055-2B519D569D83}" type="presParOf" srcId="{6486BE90-5AE2-4B57-A895-B12A527F3471}" destId="{273CB18A-C3BE-4F5A-99FC-CE51E7170FAF}" srcOrd="4" destOrd="0" presId="urn:microsoft.com/office/officeart/2005/8/layout/lProcess2"/>
    <dgm:cxn modelId="{1D6C5785-2A41-4248-9465-99CC853A71F4}" type="presParOf" srcId="{273CB18A-C3BE-4F5A-99FC-CE51E7170FAF}" destId="{12E8DFBC-36A1-4DBE-8372-01680220D2D6}" srcOrd="0" destOrd="0" presId="urn:microsoft.com/office/officeart/2005/8/layout/lProcess2"/>
    <dgm:cxn modelId="{019E69E8-7459-4060-8A85-0031D8EE1B3D}" type="presParOf" srcId="{273CB18A-C3BE-4F5A-99FC-CE51E7170FAF}" destId="{1AD99AC3-238E-4E69-941A-FD9DABF5C08B}" srcOrd="1" destOrd="0" presId="urn:microsoft.com/office/officeart/2005/8/layout/lProcess2"/>
    <dgm:cxn modelId="{1B95118A-F3CA-4707-8D87-94081F8CF469}" type="presParOf" srcId="{273CB18A-C3BE-4F5A-99FC-CE51E7170FAF}" destId="{C41017BB-ED2D-4495-A57D-DE0B36710B69}" srcOrd="2" destOrd="0" presId="urn:microsoft.com/office/officeart/2005/8/layout/lProcess2"/>
    <dgm:cxn modelId="{6B927F30-3E18-4E1C-B2FB-846465B94EDC}" type="presParOf" srcId="{C41017BB-ED2D-4495-A57D-DE0B36710B69}" destId="{1DE393BE-D7D0-4E0F-A6E8-7A856B21EB9B}" srcOrd="0" destOrd="0" presId="urn:microsoft.com/office/officeart/2005/8/layout/lProcess2"/>
    <dgm:cxn modelId="{4239DA84-F54F-4A09-91D2-3A9696362357}" type="presParOf" srcId="{1DE393BE-D7D0-4E0F-A6E8-7A856B21EB9B}" destId="{A958C09D-157A-4205-B225-0739C996F777}" srcOrd="0" destOrd="0" presId="urn:microsoft.com/office/officeart/2005/8/layout/lProcess2"/>
    <dgm:cxn modelId="{6E1C2A61-FB5F-4304-BAFF-592C956A43E9}" type="presParOf" srcId="{1DE393BE-D7D0-4E0F-A6E8-7A856B21EB9B}" destId="{CFFD3235-90B7-4A4B-8B44-00DABF41F41A}" srcOrd="1" destOrd="0" presId="urn:microsoft.com/office/officeart/2005/8/layout/lProcess2"/>
    <dgm:cxn modelId="{A34122AD-B2A3-4634-9D9F-0EDFC6690F61}" type="presParOf" srcId="{1DE393BE-D7D0-4E0F-A6E8-7A856B21EB9B}" destId="{72E4A4F8-B5AA-4C1F-A134-A8CAF7F0EB9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A7892-BB23-45ED-A3D4-B0614767ACE8}">
      <dsp:nvSpPr>
        <dsp:cNvPr id="0" name=""/>
        <dsp:cNvSpPr/>
      </dsp:nvSpPr>
      <dsp:spPr>
        <a:xfrm>
          <a:off x="2349554" y="1344894"/>
          <a:ext cx="1643760" cy="1643760"/>
        </a:xfrm>
        <a:prstGeom prst="gear9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兴趣社交属性价值</a:t>
          </a:r>
        </a:p>
      </dsp:txBody>
      <dsp:txXfrm>
        <a:off x="2680023" y="1729937"/>
        <a:ext cx="982822" cy="844927"/>
      </dsp:txXfrm>
    </dsp:sp>
    <dsp:sp modelId="{22FB7C76-2D1D-40EE-8FA9-323B1F29E8BE}">
      <dsp:nvSpPr>
        <dsp:cNvPr id="0" name=""/>
        <dsp:cNvSpPr/>
      </dsp:nvSpPr>
      <dsp:spPr>
        <a:xfrm>
          <a:off x="1393184" y="956369"/>
          <a:ext cx="1195462" cy="1195462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开放的平台价值</a:t>
          </a:r>
        </a:p>
      </dsp:txBody>
      <dsp:txXfrm>
        <a:off x="1694145" y="1259149"/>
        <a:ext cx="593540" cy="589902"/>
      </dsp:txXfrm>
    </dsp:sp>
    <dsp:sp modelId="{204DBB29-8180-44E0-88F9-0CF09D2DE1F3}">
      <dsp:nvSpPr>
        <dsp:cNvPr id="0" name=""/>
        <dsp:cNvSpPr/>
      </dsp:nvSpPr>
      <dsp:spPr>
        <a:xfrm rot="20700000">
          <a:off x="2062765" y="131622"/>
          <a:ext cx="1171308" cy="1171308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年轻用户价值</a:t>
          </a:r>
        </a:p>
      </dsp:txBody>
      <dsp:txXfrm rot="-20700000">
        <a:off x="2319667" y="388525"/>
        <a:ext cx="657504" cy="657504"/>
      </dsp:txXfrm>
    </dsp:sp>
    <dsp:sp modelId="{939698E4-D37A-4509-9FA0-957D1D040AAF}">
      <dsp:nvSpPr>
        <dsp:cNvPr id="0" name=""/>
        <dsp:cNvSpPr/>
      </dsp:nvSpPr>
      <dsp:spPr>
        <a:xfrm>
          <a:off x="2210399" y="1104028"/>
          <a:ext cx="2104013" cy="2104013"/>
        </a:xfrm>
        <a:prstGeom prst="circularArrow">
          <a:avLst>
            <a:gd name="adj1" fmla="val 4687"/>
            <a:gd name="adj2" fmla="val 299029"/>
            <a:gd name="adj3" fmla="val 2478267"/>
            <a:gd name="adj4" fmla="val 15945474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FC5BC-5844-43A7-A047-779006D32987}">
      <dsp:nvSpPr>
        <dsp:cNvPr id="0" name=""/>
        <dsp:cNvSpPr/>
      </dsp:nvSpPr>
      <dsp:spPr>
        <a:xfrm>
          <a:off x="1181470" y="697033"/>
          <a:ext cx="1528697" cy="152869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11576"/>
            <a:satOff val="4740"/>
            <a:lumOff val="116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92788-D22D-4274-9AE6-48D329663C0A}">
      <dsp:nvSpPr>
        <dsp:cNvPr id="0" name=""/>
        <dsp:cNvSpPr/>
      </dsp:nvSpPr>
      <dsp:spPr>
        <a:xfrm>
          <a:off x="1791829" y="-119763"/>
          <a:ext cx="1648243" cy="164824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223152"/>
            <a:satOff val="9481"/>
            <a:lumOff val="232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4AE7E-884B-4C40-A2EE-CFCB51AA0FB8}">
      <dsp:nvSpPr>
        <dsp:cNvPr id="0" name=""/>
        <dsp:cNvSpPr/>
      </dsp:nvSpPr>
      <dsp:spPr>
        <a:xfrm>
          <a:off x="2793881" y="2254482"/>
          <a:ext cx="1892070" cy="1892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易次元平台</a:t>
          </a:r>
        </a:p>
      </dsp:txBody>
      <dsp:txXfrm>
        <a:off x="3070968" y="2531569"/>
        <a:ext cx="1337896" cy="1337896"/>
      </dsp:txXfrm>
    </dsp:sp>
    <dsp:sp modelId="{CBA42F18-0485-4E24-B761-CA406ACF6BBB}">
      <dsp:nvSpPr>
        <dsp:cNvPr id="0" name=""/>
        <dsp:cNvSpPr/>
      </dsp:nvSpPr>
      <dsp:spPr>
        <a:xfrm rot="12920001">
          <a:off x="1600681" y="1921706"/>
          <a:ext cx="1431322" cy="53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AC8F1-FE71-4402-A7E1-76CA5769C947}">
      <dsp:nvSpPr>
        <dsp:cNvPr id="0" name=""/>
        <dsp:cNvSpPr/>
      </dsp:nvSpPr>
      <dsp:spPr>
        <a:xfrm>
          <a:off x="833771" y="1058449"/>
          <a:ext cx="1797467" cy="1437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二次元垂直领域</a:t>
          </a:r>
          <a:r>
            <a:rPr lang="en-US" altLang="zh-CN" sz="1400" kern="1200" dirty="0"/>
            <a:t>KOL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(</a:t>
          </a:r>
          <a:r>
            <a:rPr lang="zh-CN" altLang="en-US" sz="1400" kern="1200" dirty="0"/>
            <a:t>自媒体）</a:t>
          </a:r>
        </a:p>
      </dsp:txBody>
      <dsp:txXfrm>
        <a:off x="875888" y="1100566"/>
        <a:ext cx="1713233" cy="1353739"/>
      </dsp:txXfrm>
    </dsp:sp>
    <dsp:sp modelId="{CDC2398E-8A1B-44FA-AF07-0A9D499F2B86}">
      <dsp:nvSpPr>
        <dsp:cNvPr id="0" name=""/>
        <dsp:cNvSpPr/>
      </dsp:nvSpPr>
      <dsp:spPr>
        <a:xfrm rot="16234583">
          <a:off x="3032217" y="1175156"/>
          <a:ext cx="1450722" cy="53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A447-AEDE-41C9-9D07-8A4EC9CEEADC}">
      <dsp:nvSpPr>
        <dsp:cNvPr id="0" name=""/>
        <dsp:cNvSpPr/>
      </dsp:nvSpPr>
      <dsp:spPr>
        <a:xfrm>
          <a:off x="2866142" y="464"/>
          <a:ext cx="1797467" cy="1437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专业达人</a:t>
          </a:r>
          <a:endParaRPr lang="en-US" altLang="zh-C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（</a:t>
          </a:r>
          <a:r>
            <a:rPr lang="en-US" altLang="zh-CN" sz="1400" kern="1200" dirty="0"/>
            <a:t>avg</a:t>
          </a:r>
          <a:r>
            <a:rPr lang="zh-CN" altLang="en-US" sz="1400" kern="1200" dirty="0"/>
            <a:t>作者、画师、声优）</a:t>
          </a:r>
        </a:p>
      </dsp:txBody>
      <dsp:txXfrm>
        <a:off x="2908259" y="42581"/>
        <a:ext cx="1713233" cy="1353739"/>
      </dsp:txXfrm>
    </dsp:sp>
    <dsp:sp modelId="{644E9DF0-F5C1-4CD7-A963-3280C489E55F}">
      <dsp:nvSpPr>
        <dsp:cNvPr id="0" name=""/>
        <dsp:cNvSpPr/>
      </dsp:nvSpPr>
      <dsp:spPr>
        <a:xfrm rot="19519674">
          <a:off x="4457799" y="1925932"/>
          <a:ext cx="1469963" cy="53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173A1-3034-4A08-BAA9-11DFD40F901C}">
      <dsp:nvSpPr>
        <dsp:cNvPr id="0" name=""/>
        <dsp:cNvSpPr/>
      </dsp:nvSpPr>
      <dsp:spPr>
        <a:xfrm>
          <a:off x="4898512" y="1058449"/>
          <a:ext cx="1797467" cy="1437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各社区活跃内容创作者</a:t>
          </a:r>
        </a:p>
      </dsp:txBody>
      <dsp:txXfrm>
        <a:off x="4940629" y="1100566"/>
        <a:ext cx="1713233" cy="1353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C8178-E12B-4788-A377-28D6514966FF}">
      <dsp:nvSpPr>
        <dsp:cNvPr id="0" name=""/>
        <dsp:cNvSpPr/>
      </dsp:nvSpPr>
      <dsp:spPr>
        <a:xfrm>
          <a:off x="0" y="77066"/>
          <a:ext cx="9946028" cy="44752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包装</a:t>
          </a:r>
        </a:p>
      </dsp:txBody>
      <dsp:txXfrm>
        <a:off x="21846" y="98912"/>
        <a:ext cx="9902336" cy="403833"/>
      </dsp:txXfrm>
    </dsp:sp>
    <dsp:sp modelId="{C6103EAA-BA2B-47EC-802D-23ADE50BF63B}">
      <dsp:nvSpPr>
        <dsp:cNvPr id="0" name=""/>
        <dsp:cNvSpPr/>
      </dsp:nvSpPr>
      <dsp:spPr>
        <a:xfrm>
          <a:off x="0" y="524592"/>
          <a:ext cx="9946028" cy="914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我们会去挖掘入驻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的亮点，加以包装。</a:t>
          </a:r>
          <a:br>
            <a:rPr lang="zh-CN" altLang="en-US" sz="1300" kern="1200" dirty="0"/>
          </a:br>
          <a:r>
            <a:rPr lang="zh-CN" altLang="en-US" sz="1300" b="0" i="0" kern="1200" dirty="0"/>
            <a:t>如励志少年坚持锻炼，单纯这个点无法形成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的效应，那么我们可以包装几个点，如励志，苦情戏等内容，这样可以更好地打动用户，形成一定的影响力。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300" kern="1200" dirty="0"/>
        </a:p>
      </dsp:txBody>
      <dsp:txXfrm>
        <a:off x="0" y="524592"/>
        <a:ext cx="9946028" cy="914940"/>
      </dsp:txXfrm>
    </dsp:sp>
    <dsp:sp modelId="{2FC66C03-0BD2-453C-BFB7-60ED6C533124}">
      <dsp:nvSpPr>
        <dsp:cNvPr id="0" name=""/>
        <dsp:cNvSpPr/>
      </dsp:nvSpPr>
      <dsp:spPr>
        <a:xfrm>
          <a:off x="0" y="1439531"/>
          <a:ext cx="9946028" cy="447525"/>
        </a:xfrm>
        <a:prstGeom prst="roundRect">
          <a:avLst/>
        </a:prstGeom>
        <a:solidFill>
          <a:schemeClr val="accent1">
            <a:shade val="80000"/>
            <a:hueOff val="88575"/>
            <a:satOff val="10428"/>
            <a:lumOff val="10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KOL</a:t>
          </a:r>
          <a:r>
            <a:rPr lang="zh-CN" altLang="en-US" sz="1700" b="1" i="0" kern="1200" dirty="0"/>
            <a:t>赋能</a:t>
          </a:r>
          <a:endParaRPr lang="zh-CN" altLang="en-US" sz="1700" kern="1200" dirty="0"/>
        </a:p>
      </dsp:txBody>
      <dsp:txXfrm>
        <a:off x="21846" y="1461377"/>
        <a:ext cx="9902336" cy="403833"/>
      </dsp:txXfrm>
    </dsp:sp>
    <dsp:sp modelId="{2A96114F-C7EE-4C14-80E3-DF75D87692CB}">
      <dsp:nvSpPr>
        <dsp:cNvPr id="0" name=""/>
        <dsp:cNvSpPr/>
      </dsp:nvSpPr>
      <dsp:spPr>
        <a:xfrm>
          <a:off x="0" y="1887057"/>
          <a:ext cx="9946028" cy="70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我们会给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说明他该如何在你的平台上获得足够的影响力，包括但不限于部分专业技巧上的辅导，以及平台上一些产品功能的实现，甚至于说开放部分数据，让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更好的进行产出。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300" kern="1200" dirty="0"/>
        </a:p>
      </dsp:txBody>
      <dsp:txXfrm>
        <a:off x="0" y="1887057"/>
        <a:ext cx="9946028" cy="703800"/>
      </dsp:txXfrm>
    </dsp:sp>
    <dsp:sp modelId="{1288F528-AA22-4CE9-9EDF-8EBF773D826E}">
      <dsp:nvSpPr>
        <dsp:cNvPr id="0" name=""/>
        <dsp:cNvSpPr/>
      </dsp:nvSpPr>
      <dsp:spPr>
        <a:xfrm>
          <a:off x="0" y="2590857"/>
          <a:ext cx="9946028" cy="447525"/>
        </a:xfrm>
        <a:prstGeom prst="roundRect">
          <a:avLst/>
        </a:prstGeom>
        <a:solidFill>
          <a:schemeClr val="accent1">
            <a:shade val="80000"/>
            <a:hueOff val="177149"/>
            <a:satOff val="20856"/>
            <a:lumOff val="203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i="0" kern="1200" dirty="0"/>
            <a:t>资源倾斜</a:t>
          </a:r>
          <a:endParaRPr lang="zh-CN" altLang="en-US" sz="1700" kern="1200" dirty="0"/>
        </a:p>
      </dsp:txBody>
      <dsp:txXfrm>
        <a:off x="21846" y="2612703"/>
        <a:ext cx="9902336" cy="403833"/>
      </dsp:txXfrm>
    </dsp:sp>
    <dsp:sp modelId="{AE3AEBD9-ED95-4152-A9E7-B98C977761F9}">
      <dsp:nvSpPr>
        <dsp:cNvPr id="0" name=""/>
        <dsp:cNvSpPr/>
      </dsp:nvSpPr>
      <dsp:spPr>
        <a:xfrm>
          <a:off x="0" y="3038382"/>
          <a:ext cx="9946028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当万事俱备的时候，我么给这些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资源倾斜，让其真正在自身平台形成影响力。</a:t>
          </a:r>
          <a:br>
            <a:rPr lang="zh-CN" altLang="en-US" sz="1300" kern="1200" dirty="0"/>
          </a:br>
          <a:r>
            <a:rPr lang="zh-CN" altLang="en-US" sz="1300" b="0" i="0" kern="1200" dirty="0"/>
            <a:t>除了流量倾斜，甚至不断地去制造关于</a:t>
          </a:r>
          <a:r>
            <a:rPr lang="en-US" altLang="zh-CN" sz="1300" b="0" i="0" kern="1200" dirty="0"/>
            <a:t>KOL</a:t>
          </a:r>
          <a:r>
            <a:rPr lang="zh-CN" altLang="en-US" sz="1300" b="0" i="0" kern="1200" dirty="0"/>
            <a:t>的话题热点。就像李健刚去好声音的时候，好声音在第一期第二期给了更多的画面，同时也不停地制造李健的“学霸”属性和段子手话题。</a:t>
          </a:r>
          <a:endParaRPr lang="zh-CN" altLang="en-US" sz="1300" kern="1200" dirty="0"/>
        </a:p>
      </dsp:txBody>
      <dsp:txXfrm>
        <a:off x="0" y="3038382"/>
        <a:ext cx="9946028" cy="668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C8178-E12B-4788-A377-28D6514966FF}">
      <dsp:nvSpPr>
        <dsp:cNvPr id="0" name=""/>
        <dsp:cNvSpPr/>
      </dsp:nvSpPr>
      <dsp:spPr>
        <a:xfrm>
          <a:off x="0" y="6561"/>
          <a:ext cx="9946028" cy="4212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/>
            <a:t>排他约束</a:t>
          </a:r>
          <a:endParaRPr lang="zh-CN" altLang="en-US" sz="1600" kern="1200" dirty="0"/>
        </a:p>
      </dsp:txBody>
      <dsp:txXfrm>
        <a:off x="20561" y="27122"/>
        <a:ext cx="9904906" cy="380078"/>
      </dsp:txXfrm>
    </dsp:sp>
    <dsp:sp modelId="{C6103EAA-BA2B-47EC-802D-23ADE50BF63B}">
      <dsp:nvSpPr>
        <dsp:cNvPr id="0" name=""/>
        <dsp:cNvSpPr/>
      </dsp:nvSpPr>
      <dsp:spPr>
        <a:xfrm>
          <a:off x="0" y="427761"/>
          <a:ext cx="994602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当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已经形成影响力后，我们会建立排他约束，从语言和书面上要求我们的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用户制定一个排他的标准。有了排他约束之后，我们就可以放心去进行更好的深入合作，给予更多的资源投入。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200" kern="1200" dirty="0"/>
        </a:p>
      </dsp:txBody>
      <dsp:txXfrm>
        <a:off x="0" y="427761"/>
        <a:ext cx="9946028" cy="645840"/>
      </dsp:txXfrm>
    </dsp:sp>
    <dsp:sp modelId="{2FC66C03-0BD2-453C-BFB7-60ED6C533124}">
      <dsp:nvSpPr>
        <dsp:cNvPr id="0" name=""/>
        <dsp:cNvSpPr/>
      </dsp:nvSpPr>
      <dsp:spPr>
        <a:xfrm>
          <a:off x="0" y="1073601"/>
          <a:ext cx="9946028" cy="421200"/>
        </a:xfrm>
        <a:prstGeom prst="roundRect">
          <a:avLst/>
        </a:prstGeom>
        <a:solidFill>
          <a:schemeClr val="accent1">
            <a:shade val="80000"/>
            <a:hueOff val="88575"/>
            <a:satOff val="10428"/>
            <a:lumOff val="10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i="0" kern="1200" dirty="0"/>
            <a:t>KOL</a:t>
          </a:r>
          <a:r>
            <a:rPr lang="zh-CN" altLang="en-US" sz="1600" b="1" i="0" kern="1200" dirty="0"/>
            <a:t>激励和策略调整</a:t>
          </a:r>
          <a:endParaRPr lang="zh-CN" altLang="en-US" sz="1600" kern="1200" dirty="0"/>
        </a:p>
      </dsp:txBody>
      <dsp:txXfrm>
        <a:off x="20561" y="1094162"/>
        <a:ext cx="9904906" cy="380078"/>
      </dsp:txXfrm>
    </dsp:sp>
    <dsp:sp modelId="{2A96114F-C7EE-4C14-80E3-DF75D87692CB}">
      <dsp:nvSpPr>
        <dsp:cNvPr id="0" name=""/>
        <dsp:cNvSpPr/>
      </dsp:nvSpPr>
      <dsp:spPr>
        <a:xfrm>
          <a:off x="0" y="1494801"/>
          <a:ext cx="994602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形成影响力后，我们一方面要给予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激励，包括物质激励，精神激励等。同时也需要不停地去调整和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合作的一些策略。初期的精神、流量激励；中期的唔知激励；当形成非常大的影响力的时候，你需要给到的是更多的利益，包含打造</a:t>
          </a:r>
          <a:r>
            <a:rPr lang="en-US" altLang="zh-CN" sz="1200" b="0" i="0" kern="1200" dirty="0"/>
            <a:t>IP</a:t>
          </a:r>
          <a:r>
            <a:rPr lang="zh-CN" altLang="en-US" sz="1200" b="0" i="0" kern="1200" dirty="0"/>
            <a:t>、粉丝运营等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200" kern="1200" dirty="0"/>
        </a:p>
      </dsp:txBody>
      <dsp:txXfrm>
        <a:off x="0" y="1494801"/>
        <a:ext cx="9946028" cy="645840"/>
      </dsp:txXfrm>
    </dsp:sp>
    <dsp:sp modelId="{1288F528-AA22-4CE9-9EDF-8EBF773D826E}">
      <dsp:nvSpPr>
        <dsp:cNvPr id="0" name=""/>
        <dsp:cNvSpPr/>
      </dsp:nvSpPr>
      <dsp:spPr>
        <a:xfrm>
          <a:off x="0" y="2140642"/>
          <a:ext cx="9946028" cy="421200"/>
        </a:xfrm>
        <a:prstGeom prst="roundRect">
          <a:avLst/>
        </a:prstGeom>
        <a:solidFill>
          <a:schemeClr val="accent1">
            <a:shade val="80000"/>
            <a:hueOff val="177149"/>
            <a:satOff val="20856"/>
            <a:lumOff val="203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/>
            <a:t>资源倾斜</a:t>
          </a:r>
          <a:endParaRPr lang="zh-CN" altLang="en-US" sz="1600" kern="1200" dirty="0"/>
        </a:p>
      </dsp:txBody>
      <dsp:txXfrm>
        <a:off x="20561" y="2161203"/>
        <a:ext cx="9904906" cy="380078"/>
      </dsp:txXfrm>
    </dsp:sp>
    <dsp:sp modelId="{AE3AEBD9-ED95-4152-A9E7-B98C977761F9}">
      <dsp:nvSpPr>
        <dsp:cNvPr id="0" name=""/>
        <dsp:cNvSpPr/>
      </dsp:nvSpPr>
      <dsp:spPr>
        <a:xfrm>
          <a:off x="0" y="2561842"/>
          <a:ext cx="9946028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0" i="0" kern="1200" dirty="0"/>
            <a:t>当万事俱备的时候，我么给这些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资源倾斜，让其真正在自身平台形成影响力。</a:t>
          </a:r>
          <a:br>
            <a:rPr lang="zh-CN" altLang="en-US" sz="1200" kern="1200" dirty="0"/>
          </a:br>
          <a:r>
            <a:rPr lang="zh-CN" altLang="en-US" sz="1200" b="0" i="0" kern="1200" dirty="0"/>
            <a:t>除了流量倾斜，甚至不断地去制造关于</a:t>
          </a:r>
          <a:r>
            <a:rPr lang="en-US" altLang="zh-CN" sz="1200" b="0" i="0" kern="1200" dirty="0"/>
            <a:t>KOL</a:t>
          </a:r>
          <a:r>
            <a:rPr lang="zh-CN" altLang="en-US" sz="1200" b="0" i="0" kern="1200" dirty="0"/>
            <a:t>的话题热点。就像李健刚去好声音的时候，好声音在第一期第二期给了更多的画面，同时也不停地制造李健的“学霸”属性和段子手话题。</a:t>
          </a:r>
          <a:endParaRPr lang="zh-CN" altLang="en-US" sz="1200" kern="1200" dirty="0"/>
        </a:p>
      </dsp:txBody>
      <dsp:txXfrm>
        <a:off x="0" y="2561842"/>
        <a:ext cx="9946028" cy="612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A3BB5-0CE8-438C-B0BF-8D2E83A9D9FA}">
      <dsp:nvSpPr>
        <dsp:cNvPr id="0" name=""/>
        <dsp:cNvSpPr/>
      </dsp:nvSpPr>
      <dsp:spPr>
        <a:xfrm>
          <a:off x="650" y="0"/>
          <a:ext cx="1690176" cy="43289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账号管理</a:t>
          </a:r>
        </a:p>
      </dsp:txBody>
      <dsp:txXfrm>
        <a:off x="650" y="0"/>
        <a:ext cx="1690176" cy="1298696"/>
      </dsp:txXfrm>
    </dsp:sp>
    <dsp:sp modelId="{4DDB01DC-96E9-423A-B10F-990101DA4031}">
      <dsp:nvSpPr>
        <dsp:cNvPr id="0" name=""/>
        <dsp:cNvSpPr/>
      </dsp:nvSpPr>
      <dsp:spPr>
        <a:xfrm>
          <a:off x="169667" y="1299964"/>
          <a:ext cx="1352141" cy="1305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KOL</a:t>
          </a:r>
          <a:r>
            <a:rPr lang="zh-CN" altLang="en-US" sz="1200" kern="1200" dirty="0"/>
            <a:t>在平台上创建账号，分发内容</a:t>
          </a:r>
        </a:p>
      </dsp:txBody>
      <dsp:txXfrm>
        <a:off x="207896" y="1338193"/>
        <a:ext cx="1275683" cy="1228791"/>
      </dsp:txXfrm>
    </dsp:sp>
    <dsp:sp modelId="{9722933B-057C-4A13-A8EC-FCEFA541E7E6}">
      <dsp:nvSpPr>
        <dsp:cNvPr id="0" name=""/>
        <dsp:cNvSpPr/>
      </dsp:nvSpPr>
      <dsp:spPr>
        <a:xfrm>
          <a:off x="169667" y="2806021"/>
          <a:ext cx="1352141" cy="1305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KOL</a:t>
          </a:r>
          <a:r>
            <a:rPr lang="zh-CN" altLang="en-US" sz="1200" kern="1200" dirty="0"/>
            <a:t>把账号托管给易次元</a:t>
          </a:r>
        </a:p>
      </dsp:txBody>
      <dsp:txXfrm>
        <a:off x="207896" y="2844250"/>
        <a:ext cx="1275683" cy="1228791"/>
      </dsp:txXfrm>
    </dsp:sp>
    <dsp:sp modelId="{EFA3B0EB-3AF9-4F7A-8E4D-07EF0621FE21}">
      <dsp:nvSpPr>
        <dsp:cNvPr id="0" name=""/>
        <dsp:cNvSpPr/>
      </dsp:nvSpPr>
      <dsp:spPr>
        <a:xfrm>
          <a:off x="1817590" y="0"/>
          <a:ext cx="1690176" cy="43289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内容产出</a:t>
          </a:r>
        </a:p>
      </dsp:txBody>
      <dsp:txXfrm>
        <a:off x="1817590" y="0"/>
        <a:ext cx="1690176" cy="1298696"/>
      </dsp:txXfrm>
    </dsp:sp>
    <dsp:sp modelId="{5CEFF81D-3429-46A3-A11D-81FD6E5625E7}">
      <dsp:nvSpPr>
        <dsp:cNvPr id="0" name=""/>
        <dsp:cNvSpPr/>
      </dsp:nvSpPr>
      <dsp:spPr>
        <a:xfrm>
          <a:off x="1986607" y="1298887"/>
          <a:ext cx="1352141" cy="930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易次元官方代理</a:t>
          </a:r>
          <a:r>
            <a:rPr lang="zh-CN" altLang="en-US" sz="1200" kern="1200" dirty="0"/>
            <a:t>：</a:t>
          </a:r>
          <a:r>
            <a:rPr lang="en-US" altLang="zh-CN" sz="1200" kern="1200" dirty="0"/>
            <a:t>KOL</a:t>
          </a:r>
          <a:r>
            <a:rPr lang="zh-CN" altLang="en-US" sz="1200" kern="1200" dirty="0"/>
            <a:t>在易次元建立账号，以后官方委派专人管理</a:t>
          </a:r>
        </a:p>
      </dsp:txBody>
      <dsp:txXfrm>
        <a:off x="2013848" y="1326128"/>
        <a:ext cx="1297659" cy="875579"/>
      </dsp:txXfrm>
    </dsp:sp>
    <dsp:sp modelId="{F75EF091-7989-4CC5-9CA0-5F988A90BD65}">
      <dsp:nvSpPr>
        <dsp:cNvPr id="0" name=""/>
        <dsp:cNvSpPr/>
      </dsp:nvSpPr>
      <dsp:spPr>
        <a:xfrm>
          <a:off x="1986607" y="2336962"/>
          <a:ext cx="1352141" cy="702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KOL</a:t>
          </a:r>
          <a:r>
            <a:rPr lang="zh-CN" altLang="en-US" sz="1200" kern="1200" dirty="0"/>
            <a:t>自发运营</a:t>
          </a:r>
        </a:p>
      </dsp:txBody>
      <dsp:txXfrm>
        <a:off x="2007170" y="2357525"/>
        <a:ext cx="1311015" cy="660960"/>
      </dsp:txXfrm>
    </dsp:sp>
    <dsp:sp modelId="{9886EB8C-A433-4BD1-AE0C-19D161D26E72}">
      <dsp:nvSpPr>
        <dsp:cNvPr id="0" name=""/>
        <dsp:cNvSpPr/>
      </dsp:nvSpPr>
      <dsp:spPr>
        <a:xfrm>
          <a:off x="1986607" y="3147062"/>
          <a:ext cx="1352141" cy="965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工具协助：</a:t>
          </a:r>
          <a:r>
            <a:rPr lang="zh-CN" altLang="en-US" sz="1200" kern="1200" dirty="0"/>
            <a:t>当</a:t>
          </a:r>
          <a:r>
            <a:rPr lang="en-US" altLang="zh-CN" sz="1200" kern="1200" dirty="0"/>
            <a:t>KOL</a:t>
          </a:r>
          <a:r>
            <a:rPr lang="zh-CN" altLang="en-US" sz="1200" kern="1200" dirty="0"/>
            <a:t>在主营平台发布内容，通过易次元官方工具可以自动发到易次元平台</a:t>
          </a:r>
        </a:p>
      </dsp:txBody>
      <dsp:txXfrm>
        <a:off x="2014879" y="3175334"/>
        <a:ext cx="1295597" cy="908740"/>
      </dsp:txXfrm>
    </dsp:sp>
    <dsp:sp modelId="{12E8DFBC-36A1-4DBE-8372-01680220D2D6}">
      <dsp:nvSpPr>
        <dsp:cNvPr id="0" name=""/>
        <dsp:cNvSpPr/>
      </dsp:nvSpPr>
      <dsp:spPr>
        <a:xfrm>
          <a:off x="3634530" y="0"/>
          <a:ext cx="1690176" cy="43289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历史内容转移</a:t>
          </a:r>
        </a:p>
      </dsp:txBody>
      <dsp:txXfrm>
        <a:off x="3634530" y="0"/>
        <a:ext cx="1690176" cy="1298696"/>
      </dsp:txXfrm>
    </dsp:sp>
    <dsp:sp modelId="{A958C09D-157A-4205-B225-0739C996F777}">
      <dsp:nvSpPr>
        <dsp:cNvPr id="0" name=""/>
        <dsp:cNvSpPr/>
      </dsp:nvSpPr>
      <dsp:spPr>
        <a:xfrm>
          <a:off x="3803547" y="1299964"/>
          <a:ext cx="1352141" cy="1305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人工转移：</a:t>
          </a:r>
          <a:r>
            <a:rPr lang="zh-CN" altLang="en-US" sz="1200" kern="1200" dirty="0"/>
            <a:t>易次元可以委派专人协助</a:t>
          </a:r>
          <a:r>
            <a:rPr lang="en-US" altLang="zh-CN" sz="1200" kern="1200" dirty="0"/>
            <a:t>KOL</a:t>
          </a:r>
          <a:r>
            <a:rPr lang="zh-CN" altLang="en-US" sz="1200" kern="1200" dirty="0"/>
            <a:t>把历史优质内容转移到平台上</a:t>
          </a:r>
        </a:p>
      </dsp:txBody>
      <dsp:txXfrm>
        <a:off x="3841776" y="1338193"/>
        <a:ext cx="1275683" cy="1228791"/>
      </dsp:txXfrm>
    </dsp:sp>
    <dsp:sp modelId="{72E4A4F8-B5AA-4C1F-A134-A8CAF7F0EB9D}">
      <dsp:nvSpPr>
        <dsp:cNvPr id="0" name=""/>
        <dsp:cNvSpPr/>
      </dsp:nvSpPr>
      <dsp:spPr>
        <a:xfrm>
          <a:off x="3803547" y="2806021"/>
          <a:ext cx="1352141" cy="1305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工具转移：</a:t>
          </a:r>
          <a:r>
            <a:rPr lang="zh-CN" altLang="en-US" sz="1200" kern="1200" dirty="0"/>
            <a:t>提供</a:t>
          </a:r>
          <a:r>
            <a:rPr lang="en-US" altLang="zh-CN" sz="1200" kern="1200" dirty="0"/>
            <a:t>KOL</a:t>
          </a:r>
          <a:r>
            <a:rPr lang="zh-CN" altLang="en-US" sz="1200" kern="1200" dirty="0"/>
            <a:t>的主站位置及信息，我们通过工具全部转移</a:t>
          </a:r>
        </a:p>
      </dsp:txBody>
      <dsp:txXfrm>
        <a:off x="3841776" y="2844250"/>
        <a:ext cx="1275683" cy="1228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4EDECC9-579E-4DD1-8629-0E08C5AABA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59CCA-E5A8-4E71-8954-6CF254EE21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279AC-4C82-4921-B6A4-5D47964F1F40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30DC2F-C7C0-4814-A377-DCB2207CA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8D368E-7D54-4B17-B54E-45ABA3243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9D384-37B6-4E3B-91C3-616A61D5C5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80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D6428-A1AC-4D75-8136-16895B77DDF8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11FE-C8A5-47E2-AC34-144E4A7A6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15189-061B-4653-B87E-ED07A894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64BC17-78B5-468E-B3A7-C4552EF2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DD374F-D9EA-4C85-8286-6A4FD98B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A464B2-2701-401B-99BC-9F9A9318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46A88-EFF6-44AF-BC1F-91B350FA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3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422C5-4A7C-4C7D-AA22-C144681E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256BF9-6408-4740-9387-337CFC256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A7C3D-D9E9-4FF3-A1B6-34322888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38CEF-2F29-4CE0-960D-8CD05401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B8AB70-89ED-498B-84F3-FE0ACB98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6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CEFE47-A131-4108-B796-41CBD1DA3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712631-FD44-4B68-AEBC-DA6BA472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B1C15-AC40-467A-855E-2961B538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C2A7E-4EA6-41C9-8465-64B30733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3C19E-6DFE-4F4B-A862-D109F08F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8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785DD-E8CE-4BBE-8C89-34ED3C5F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152" y="176815"/>
            <a:ext cx="9686925" cy="549214"/>
          </a:xfrm>
        </p:spPr>
        <p:txBody>
          <a:bodyPr/>
          <a:lstStyle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A37C2-2D26-445D-85EF-0E5671F8D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2528"/>
            <a:ext cx="10515600" cy="533443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64AC9-0DC8-4CF8-A5C2-708C84EB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DCEF86-D49D-4B1A-B702-461D1CBE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9C5748-0578-4313-9A6A-0113AC028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280"/>
            <a:ext cx="600068" cy="60006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497126B-402F-46B2-94B8-679A6B48F5CC}"/>
              </a:ext>
            </a:extLst>
          </p:cNvPr>
          <p:cNvCxnSpPr>
            <a:cxnSpLocks/>
          </p:cNvCxnSpPr>
          <p:nvPr userDrawn="1"/>
        </p:nvCxnSpPr>
        <p:spPr>
          <a:xfrm>
            <a:off x="819676" y="726028"/>
            <a:ext cx="10515599" cy="0"/>
          </a:xfrm>
          <a:prstGeom prst="line">
            <a:avLst/>
          </a:prstGeom>
          <a:ln w="28575">
            <a:solidFill>
              <a:srgbClr val="ADAD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顺序访问存储器 8">
            <a:extLst>
              <a:ext uri="{FF2B5EF4-FFF2-40B4-BE49-F238E27FC236}">
                <a16:creationId xmlns:a16="http://schemas.microsoft.com/office/drawing/2014/main" id="{B3AAF187-7AAC-4EDB-A02B-D1F3E5D9143B}"/>
              </a:ext>
            </a:extLst>
          </p:cNvPr>
          <p:cNvSpPr/>
          <p:nvPr userDrawn="1"/>
        </p:nvSpPr>
        <p:spPr>
          <a:xfrm rot="10800000">
            <a:off x="11020949" y="261866"/>
            <a:ext cx="314325" cy="284775"/>
          </a:xfrm>
          <a:prstGeom prst="flowChartMagneticTap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1FB0C45-C453-424B-90C9-F7E39A17E4FF}"/>
              </a:ext>
            </a:extLst>
          </p:cNvPr>
          <p:cNvSpPr txBox="1">
            <a:spLocks/>
          </p:cNvSpPr>
          <p:nvPr userDrawn="1"/>
        </p:nvSpPr>
        <p:spPr>
          <a:xfrm>
            <a:off x="10945878" y="227778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2119330-BF2F-4882-8F55-266A778F4125}" type="slidenum">
              <a:rPr lang="zh-CN" altLang="en-US" smtClean="0"/>
              <a:pPr algn="ct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0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1E5A-B20A-47F1-8B17-FCA1B198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D39BB-B871-46F7-92E0-59742BE95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B33E1-5579-4E18-95DF-E082108C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A6EBB-CE4E-4314-817F-988A0DF9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16456D-56D2-4825-943D-6543894F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08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AC2C5-C23E-440C-9DC2-5D304058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6D978-4835-4259-AC7C-CC660F564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FAA1B8-FC7E-43BA-85F7-8ABA49451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3111A-CFDD-4BC7-962A-2AB6DEF4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59149F-72F8-46B7-9EFD-92EAA0F0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3838E-DCFB-4113-84F5-23889D2C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6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4225C-66F0-45DB-912F-7FD09F0C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DE6E1E-E3E0-4068-9977-1E8472D7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BA61D-57FB-42E7-B43F-C0A4A737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AA18CD-5566-46F1-ABAD-A4691191A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AF0AE9-70F7-4233-AADB-718815E82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C0944F-1F54-4A25-A94F-71793A83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53EA8C-562D-4713-B67B-8A95BA5A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9B73EB-0626-42A9-AD71-ACA0821E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83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450B5-34AC-4A53-8DC8-708B26C1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E64A36-4547-4160-B79D-286378E8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215A47-EB4C-4E20-9E39-F00B9A5C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412FC-B970-40F9-91C1-BF40DB9F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110B1C-85B1-4BE1-B40F-B2015BE0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7307B4-55BF-4190-A84A-58FB93DA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AC0C50-903F-4A29-BB36-19642AB3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1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3D6F6-0362-4790-9CFF-F688FAA6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D3E65-1850-4260-BD3F-E75FCA06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1DCACD-69B0-40D8-A250-F50934427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719E04-CC9D-4F99-907C-32975F7B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D2A301-4D5E-4A04-8CEF-22600677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EFA97-5F86-4937-AAC1-B92C5CF9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4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EA47F-F902-4884-A3C8-454970B4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748CB0-CC2E-4A3B-853F-3DA9C22EC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9FDDA9-51D4-4E41-9AB5-3768FCC1F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A4186-D5BF-4C18-8E55-56485FCB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9953F-70CF-4ADE-ABA8-300E3CBB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7CC78A-FBBD-4FC6-BF87-9DAFCDB8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599" y="517522"/>
            <a:ext cx="457200" cy="365125"/>
          </a:xfrm>
          <a:prstGeom prst="rect">
            <a:avLst/>
          </a:prstGeom>
        </p:spPr>
        <p:txBody>
          <a:bodyPr/>
          <a:lstStyle/>
          <a:p>
            <a:fld id="{52119330-BF2F-4882-8F55-266A778F4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5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AF1035-6C71-463B-8579-048DE20A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24" y="386557"/>
            <a:ext cx="9686925" cy="588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65089-8CD8-4AC8-ADBB-AE727E15B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5"/>
            <a:ext cx="10515600" cy="4957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D2BCC1-E520-4985-8104-90F0A9BD9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472F-23A5-464D-8E2B-194DD184B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FCE53-45E0-4BCA-B828-26D475E3D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.docx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D53772-45E5-427A-BCB3-13BCC2101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/>
          <a:stretch/>
        </p:blipFill>
        <p:spPr>
          <a:xfrm>
            <a:off x="0" y="-1"/>
            <a:ext cx="12192000" cy="50610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C3707D-A91E-40C6-817A-9ABE4DC47580}"/>
              </a:ext>
            </a:extLst>
          </p:cNvPr>
          <p:cNvSpPr/>
          <p:nvPr/>
        </p:nvSpPr>
        <p:spPr>
          <a:xfrm>
            <a:off x="0" y="-2003"/>
            <a:ext cx="12192000" cy="5076000"/>
          </a:xfrm>
          <a:prstGeom prst="rect">
            <a:avLst/>
          </a:prstGeom>
          <a:solidFill>
            <a:schemeClr val="dk1">
              <a:alpha val="7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EE6645-6A33-478E-851F-45B47EA773D9}"/>
              </a:ext>
            </a:extLst>
          </p:cNvPr>
          <p:cNvSpPr txBox="1"/>
          <p:nvPr/>
        </p:nvSpPr>
        <p:spPr>
          <a:xfrm>
            <a:off x="2530549" y="5251663"/>
            <a:ext cx="776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易次元平台社区与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合作方案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6E0470-6912-4C7D-92D0-0E52D2DF5B17}"/>
              </a:ext>
            </a:extLst>
          </p:cNvPr>
          <p:cNvCxnSpPr/>
          <p:nvPr/>
        </p:nvCxnSpPr>
        <p:spPr>
          <a:xfrm>
            <a:off x="2785730" y="6018028"/>
            <a:ext cx="7378996" cy="0"/>
          </a:xfrm>
          <a:prstGeom prst="line">
            <a:avLst/>
          </a:prstGeom>
          <a:ln w="571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BE676-4413-4B8C-8667-75F98814EE8F}"/>
              </a:ext>
            </a:extLst>
          </p:cNvPr>
          <p:cNvSpPr txBox="1"/>
          <p:nvPr/>
        </p:nvSpPr>
        <p:spPr>
          <a:xfrm>
            <a:off x="2594344" y="6210258"/>
            <a:ext cx="776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2019.6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C924B5BE-7068-49BF-BDDB-3D8220AB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9330-BF2F-4882-8F55-266A778F41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94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13.fp.ps.netease.com/file/5c210204a7f252f5a8a851fatoCDuMVN">
            <a:extLst>
              <a:ext uri="{FF2B5EF4-FFF2-40B4-BE49-F238E27FC236}">
                <a16:creationId xmlns:a16="http://schemas.microsoft.com/office/drawing/2014/main" id="{135BCB90-E610-40A2-835D-316DF5C6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A6C2F7-1922-4689-B12D-5CA892CD6772}"/>
              </a:ext>
            </a:extLst>
          </p:cNvPr>
          <p:cNvSpPr/>
          <p:nvPr/>
        </p:nvSpPr>
        <p:spPr>
          <a:xfrm>
            <a:off x="0" y="2508308"/>
            <a:ext cx="12192000" cy="16106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易次元平台与</a:t>
            </a:r>
            <a:r>
              <a:rPr lang="en-US" altLang="zh-CN" sz="3200" b="1" dirty="0"/>
              <a:t>KOL</a:t>
            </a:r>
            <a:r>
              <a:rPr lang="zh-CN" altLang="en-US" sz="3200" b="1" dirty="0"/>
              <a:t>合作方案</a:t>
            </a:r>
          </a:p>
        </p:txBody>
      </p:sp>
    </p:spTree>
    <p:extLst>
      <p:ext uri="{BB962C8B-B14F-4D97-AF65-F5344CB8AC3E}">
        <p14:creationId xmlns:p14="http://schemas.microsoft.com/office/powerpoint/2010/main" val="29872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a13.fp.ps.netease.com/file/5c210204a7f252f5a8a851fatoCDuMVN">
            <a:extLst>
              <a:ext uri="{FF2B5EF4-FFF2-40B4-BE49-F238E27FC236}">
                <a16:creationId xmlns:a16="http://schemas.microsoft.com/office/drawing/2014/main" id="{7E99AA05-263F-44C3-ABE9-F2FFF11F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12940" y="780175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15117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内容定位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406502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797CAFB-4247-4414-8C22-6FAA3422C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91241"/>
              </p:ext>
            </p:extLst>
          </p:nvPr>
        </p:nvGraphicFramePr>
        <p:xfrm>
          <a:off x="3236972" y="1895173"/>
          <a:ext cx="6089650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Document" r:id="rId5" imgW="5269216" imgH="3353574" progId="Word.Document.12">
                  <p:embed/>
                </p:oleObj>
              </mc:Choice>
              <mc:Fallback>
                <p:oleObj name="Document" r:id="rId5" imgW="5269216" imgH="33535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6972" y="1895173"/>
                        <a:ext cx="6089650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3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D1EEB3-6597-41AF-AD94-6D8676E7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易次元邀请广泛领域的</a:t>
            </a:r>
            <a:r>
              <a:rPr lang="en-US" altLang="zh-CN" dirty="0"/>
              <a:t>KOL</a:t>
            </a:r>
            <a:r>
              <a:rPr lang="zh-CN" altLang="en-US" dirty="0"/>
              <a:t>入驻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16B1698F-163B-4584-AAD2-18EEFCE8D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89463"/>
              </p:ext>
            </p:extLst>
          </p:nvPr>
        </p:nvGraphicFramePr>
        <p:xfrm>
          <a:off x="2120631" y="1456114"/>
          <a:ext cx="7529752" cy="414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171F5BE-506F-421A-8166-F0025E685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50" y="4912468"/>
            <a:ext cx="766864" cy="7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D1EEB3-6597-41AF-AD94-6D8676E7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KOL</a:t>
            </a:r>
            <a:r>
              <a:rPr lang="zh-CN" altLang="en-US" dirty="0"/>
              <a:t>初期运营：赋能成长</a:t>
            </a:r>
            <a:r>
              <a:rPr lang="en-US" altLang="zh-CN" dirty="0"/>
              <a:t>-</a:t>
            </a:r>
            <a:r>
              <a:rPr lang="zh-CN" altLang="en-US" dirty="0"/>
              <a:t>形成影响力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9D364-9DB9-4635-947F-164DBE317741}"/>
              </a:ext>
            </a:extLst>
          </p:cNvPr>
          <p:cNvSpPr txBox="1"/>
          <p:nvPr/>
        </p:nvSpPr>
        <p:spPr>
          <a:xfrm>
            <a:off x="783580" y="1182849"/>
            <a:ext cx="1023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初次引入的</a:t>
            </a:r>
            <a:r>
              <a:rPr lang="en-US" altLang="zh-CN" dirty="0"/>
              <a:t>KOL</a:t>
            </a:r>
            <a:r>
              <a:rPr lang="zh-CN" altLang="en-US" dirty="0"/>
              <a:t>，为了更好地发挥其影响力，我们前期都会进行包装、赋能。在推出亮相之前，预先设计正面的形象</a:t>
            </a:r>
            <a:endParaRPr lang="zh-CN" altLang="en-US" dirty="0">
              <a:solidFill>
                <a:srgbClr val="F962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CA80EFA-B3D4-4F99-995A-DCE37E554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330674"/>
              </p:ext>
            </p:extLst>
          </p:nvPr>
        </p:nvGraphicFramePr>
        <p:xfrm>
          <a:off x="929496" y="2286000"/>
          <a:ext cx="9946028" cy="378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01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D1EEB3-6597-41AF-AD94-6D8676E7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KOL</a:t>
            </a:r>
            <a:r>
              <a:rPr lang="zh-CN" altLang="en-US" dirty="0"/>
              <a:t>中期运营：合作深入</a:t>
            </a:r>
            <a:r>
              <a:rPr lang="en-US" altLang="zh-CN" dirty="0"/>
              <a:t>-</a:t>
            </a:r>
            <a:r>
              <a:rPr lang="zh-CN" altLang="en-US" dirty="0"/>
              <a:t>价值体现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CA80EFA-B3D4-4F99-995A-DCE37E554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337853"/>
              </p:ext>
            </p:extLst>
          </p:nvPr>
        </p:nvGraphicFramePr>
        <p:xfrm>
          <a:off x="929496" y="2286001"/>
          <a:ext cx="9946028" cy="3181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771A69B-B8D3-4B56-91CB-68F2D1104172}"/>
              </a:ext>
            </a:extLst>
          </p:cNvPr>
          <p:cNvSpPr txBox="1"/>
          <p:nvPr/>
        </p:nvSpPr>
        <p:spPr>
          <a:xfrm>
            <a:off x="783580" y="1206209"/>
            <a:ext cx="1023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KOL</a:t>
            </a:r>
            <a:r>
              <a:rPr lang="zh-CN" altLang="en-US" dirty="0"/>
              <a:t>在平台上具有一定的影响力，我们会与</a:t>
            </a:r>
            <a:r>
              <a:rPr lang="en-US" altLang="zh-CN" dirty="0"/>
              <a:t>KOL</a:t>
            </a:r>
            <a:r>
              <a:rPr lang="zh-CN" altLang="en-US" dirty="0"/>
              <a:t>进行更加深入的合作。</a:t>
            </a:r>
            <a:endParaRPr lang="zh-CN" altLang="en-US" dirty="0">
              <a:solidFill>
                <a:srgbClr val="F962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62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D1EEB3-6597-41AF-AD94-6D8676E7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易次元入驻方案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891FF41-F3DF-4350-BEED-F88244E70EF8}"/>
              </a:ext>
            </a:extLst>
          </p:cNvPr>
          <p:cNvSpPr/>
          <p:nvPr/>
        </p:nvSpPr>
        <p:spPr>
          <a:xfrm>
            <a:off x="1079771" y="2947391"/>
            <a:ext cx="1070043" cy="933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KOL</a:t>
            </a:r>
          </a:p>
        </p:txBody>
      </p:sp>
      <p:sp>
        <p:nvSpPr>
          <p:cNvPr id="3" name="箭头: 虚尾 2">
            <a:extLst>
              <a:ext uri="{FF2B5EF4-FFF2-40B4-BE49-F238E27FC236}">
                <a16:creationId xmlns:a16="http://schemas.microsoft.com/office/drawing/2014/main" id="{3A0193C7-6BA4-4A0A-9937-81D9D8C05724}"/>
              </a:ext>
            </a:extLst>
          </p:cNvPr>
          <p:cNvSpPr/>
          <p:nvPr/>
        </p:nvSpPr>
        <p:spPr>
          <a:xfrm>
            <a:off x="2509736" y="3180855"/>
            <a:ext cx="797668" cy="46692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C8EFC3-B88D-498A-9868-C44EDA84575F}"/>
              </a:ext>
            </a:extLst>
          </p:cNvPr>
          <p:cNvSpPr txBox="1"/>
          <p:nvPr/>
        </p:nvSpPr>
        <p:spPr>
          <a:xfrm>
            <a:off x="2509736" y="2821250"/>
            <a:ext cx="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入驻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0AA3CA-3A4C-4FDE-9CC8-EF787F76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6" y="2728519"/>
            <a:ext cx="1371600" cy="1371600"/>
          </a:xfrm>
          <a:prstGeom prst="rect">
            <a:avLst/>
          </a:prstGeom>
        </p:spPr>
      </p:pic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6BAF9A4C-4C04-4240-AAE6-8C3820847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908132"/>
              </p:ext>
            </p:extLst>
          </p:nvPr>
        </p:nvGraphicFramePr>
        <p:xfrm>
          <a:off x="5924140" y="1264506"/>
          <a:ext cx="5325357" cy="432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78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D1EEB3-6597-41AF-AD94-6D8676E7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易次元</a:t>
            </a:r>
            <a:r>
              <a:rPr lang="zh-CN" altLang="en-US" dirty="0"/>
              <a:t>与</a:t>
            </a:r>
            <a:r>
              <a:rPr lang="en-US" altLang="zh-CN" dirty="0"/>
              <a:t>KOL</a:t>
            </a:r>
            <a:r>
              <a:rPr lang="zh-CN" altLang="en-US" dirty="0"/>
              <a:t>第一波合作时间表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349" r="33045"/>
          <a:stretch/>
        </p:blipFill>
        <p:spPr>
          <a:xfrm>
            <a:off x="1479543" y="2905198"/>
            <a:ext cx="9643534" cy="12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0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D53772-45E5-427A-BCB3-13BCC2101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0"/>
          <a:stretch/>
        </p:blipFill>
        <p:spPr>
          <a:xfrm>
            <a:off x="0" y="-1"/>
            <a:ext cx="12192000" cy="50610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C3707D-A91E-40C6-817A-9ABE4DC47580}"/>
              </a:ext>
            </a:extLst>
          </p:cNvPr>
          <p:cNvSpPr/>
          <p:nvPr/>
        </p:nvSpPr>
        <p:spPr>
          <a:xfrm>
            <a:off x="0" y="-2003"/>
            <a:ext cx="12192000" cy="5076000"/>
          </a:xfrm>
          <a:prstGeom prst="rect">
            <a:avLst/>
          </a:prstGeom>
          <a:solidFill>
            <a:schemeClr val="dk1">
              <a:alpha val="7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EE6645-6A33-478E-851F-45B47EA773D9}"/>
              </a:ext>
            </a:extLst>
          </p:cNvPr>
          <p:cNvSpPr txBox="1"/>
          <p:nvPr/>
        </p:nvSpPr>
        <p:spPr>
          <a:xfrm>
            <a:off x="2501366" y="3880063"/>
            <a:ext cx="776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文档到此结束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6E0470-6912-4C7D-92D0-0E52D2DF5B17}"/>
              </a:ext>
            </a:extLst>
          </p:cNvPr>
          <p:cNvCxnSpPr/>
          <p:nvPr/>
        </p:nvCxnSpPr>
        <p:spPr>
          <a:xfrm>
            <a:off x="2785730" y="6018028"/>
            <a:ext cx="7378996" cy="0"/>
          </a:xfrm>
          <a:prstGeom prst="line">
            <a:avLst/>
          </a:prstGeom>
          <a:ln w="571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BE676-4413-4B8C-8667-75F98814EE8F}"/>
              </a:ext>
            </a:extLst>
          </p:cNvPr>
          <p:cNvSpPr txBox="1"/>
          <p:nvPr/>
        </p:nvSpPr>
        <p:spPr>
          <a:xfrm>
            <a:off x="2594344" y="6210258"/>
            <a:ext cx="776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2019.6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C924B5BE-7068-49BF-BDDB-3D8220AB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9330-BF2F-4882-8F55-266A778F41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1A427B-CC12-4E87-8E94-D5C7EC1C9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8" r="2509"/>
          <a:stretch/>
        </p:blipFill>
        <p:spPr>
          <a:xfrm>
            <a:off x="6248400" y="0"/>
            <a:ext cx="5943600" cy="68641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5C545E-B30A-4924-9425-182259441301}"/>
              </a:ext>
            </a:extLst>
          </p:cNvPr>
          <p:cNvSpPr/>
          <p:nvPr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dk1">
              <a:alpha val="7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9D1A0-1E94-41FC-8595-6FC19A6BB709}"/>
              </a:ext>
            </a:extLst>
          </p:cNvPr>
          <p:cNvSpPr txBox="1"/>
          <p:nvPr/>
        </p:nvSpPr>
        <p:spPr>
          <a:xfrm>
            <a:off x="7915792" y="2782669"/>
            <a:ext cx="260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AB19A54-EC5E-4F67-8D77-DCCE9768F22D}"/>
              </a:ext>
            </a:extLst>
          </p:cNvPr>
          <p:cNvSpPr/>
          <p:nvPr/>
        </p:nvSpPr>
        <p:spPr>
          <a:xfrm>
            <a:off x="1558587" y="2667964"/>
            <a:ext cx="381000" cy="3683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D97996F-8494-4192-A7A8-35F5A02EAAA2}"/>
              </a:ext>
            </a:extLst>
          </p:cNvPr>
          <p:cNvSpPr/>
          <p:nvPr/>
        </p:nvSpPr>
        <p:spPr>
          <a:xfrm>
            <a:off x="1558587" y="3273331"/>
            <a:ext cx="381000" cy="3683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4366AE5-5656-4F07-8847-C9BB7EFC2AE8}"/>
              </a:ext>
            </a:extLst>
          </p:cNvPr>
          <p:cNvSpPr/>
          <p:nvPr/>
        </p:nvSpPr>
        <p:spPr>
          <a:xfrm>
            <a:off x="1558587" y="3878698"/>
            <a:ext cx="381000" cy="3683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8F13CB-EFEC-4FC5-A220-F459670A207F}"/>
              </a:ext>
            </a:extLst>
          </p:cNvPr>
          <p:cNvSpPr txBox="1"/>
          <p:nvPr/>
        </p:nvSpPr>
        <p:spPr>
          <a:xfrm>
            <a:off x="2140085" y="2667964"/>
            <a:ext cx="22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易次元平台介绍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A400FF-9D7F-479C-A04B-26500B62A20D}"/>
              </a:ext>
            </a:extLst>
          </p:cNvPr>
          <p:cNvSpPr txBox="1"/>
          <p:nvPr/>
        </p:nvSpPr>
        <p:spPr>
          <a:xfrm>
            <a:off x="2140085" y="3272815"/>
            <a:ext cx="22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易次元社区定位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E01D30-7A15-4681-B4C5-BBE0EF1F105B}"/>
              </a:ext>
            </a:extLst>
          </p:cNvPr>
          <p:cNvSpPr txBox="1"/>
          <p:nvPr/>
        </p:nvSpPr>
        <p:spPr>
          <a:xfrm>
            <a:off x="2140085" y="3877666"/>
            <a:ext cx="302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易次元平台与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合作方案</a:t>
            </a:r>
          </a:p>
        </p:txBody>
      </p:sp>
    </p:spTree>
    <p:extLst>
      <p:ext uri="{BB962C8B-B14F-4D97-AF65-F5344CB8AC3E}">
        <p14:creationId xmlns:p14="http://schemas.microsoft.com/office/powerpoint/2010/main" val="341385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53FC8B-DBF1-4402-A7B3-EDD76C845513}"/>
              </a:ext>
            </a:extLst>
          </p:cNvPr>
          <p:cNvSpPr/>
          <p:nvPr/>
        </p:nvSpPr>
        <p:spPr>
          <a:xfrm>
            <a:off x="0" y="2508308"/>
            <a:ext cx="12192000" cy="16106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易次元平台</a:t>
            </a:r>
          </a:p>
        </p:txBody>
      </p:sp>
    </p:spTree>
    <p:extLst>
      <p:ext uri="{BB962C8B-B14F-4D97-AF65-F5344CB8AC3E}">
        <p14:creationId xmlns:p14="http://schemas.microsoft.com/office/powerpoint/2010/main" val="84276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38105" y="780176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40281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易次元平台简介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749377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2905373-9C3E-451E-AB82-9C2B35123E43}"/>
              </a:ext>
            </a:extLst>
          </p:cNvPr>
          <p:cNvSpPr txBox="1"/>
          <p:nvPr/>
        </p:nvSpPr>
        <p:spPr>
          <a:xfrm>
            <a:off x="2010463" y="1999109"/>
            <a:ext cx="84254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600" dirty="0"/>
              <a:t>易次元是网易出品的互动阅读平台。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zh-CN" altLang="en-US" sz="1600" dirty="0"/>
              <a:t>海量互动文字作品，颠覆传统小说、漫画阅读方式，精美画风、多支线多结局浸入式剧情，给你全新阅读体验。</a:t>
            </a:r>
            <a:endParaRPr lang="en-US" altLang="zh-CN" sz="1600" dirty="0"/>
          </a:p>
          <a:p>
            <a:pPr>
              <a:spcBef>
                <a:spcPts val="1200"/>
              </a:spcBef>
            </a:pPr>
            <a:r>
              <a:rPr lang="zh-CN" altLang="en-US" sz="1600" dirty="0"/>
              <a:t>在平台上，你可以在线阅读国内最优秀的原创互动文字作品，也可以使用平台提供的编辑器和素材库，创作个人专属的互动阅读作品！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4239CB-EB1B-46AF-A896-FE0C80F69C48}"/>
              </a:ext>
            </a:extLst>
          </p:cNvPr>
          <p:cNvSpPr/>
          <p:nvPr/>
        </p:nvSpPr>
        <p:spPr>
          <a:xfrm>
            <a:off x="3189211" y="4511423"/>
            <a:ext cx="5863905" cy="385894"/>
          </a:xfrm>
          <a:prstGeom prst="rect">
            <a:avLst/>
          </a:prstGeom>
          <a:solidFill>
            <a:srgbClr val="F9627D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avg.163.com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4784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797E9D8-0506-49F5-BB77-81DC68920CC6}"/>
              </a:ext>
            </a:extLst>
          </p:cNvPr>
          <p:cNvSpPr/>
          <p:nvPr/>
        </p:nvSpPr>
        <p:spPr>
          <a:xfrm>
            <a:off x="0" y="2508308"/>
            <a:ext cx="12192000" cy="16106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易次元平台社区定位</a:t>
            </a:r>
          </a:p>
        </p:txBody>
      </p:sp>
    </p:spTree>
    <p:extLst>
      <p:ext uri="{BB962C8B-B14F-4D97-AF65-F5344CB8AC3E}">
        <p14:creationId xmlns:p14="http://schemas.microsoft.com/office/powerpoint/2010/main" val="372315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38105" y="780176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40281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易次元社区服务的用户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749377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5764148-0FCF-489B-8BC5-8C77BB502CE1}"/>
              </a:ext>
            </a:extLst>
          </p:cNvPr>
          <p:cNvSpPr txBox="1"/>
          <p:nvPr/>
        </p:nvSpPr>
        <p:spPr>
          <a:xfrm>
            <a:off x="3766225" y="4276806"/>
            <a:ext cx="104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女性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132DE-BB3B-47D8-9D43-E425E27A38FF}"/>
              </a:ext>
            </a:extLst>
          </p:cNvPr>
          <p:cNvSpPr/>
          <p:nvPr/>
        </p:nvSpPr>
        <p:spPr>
          <a:xfrm>
            <a:off x="7178177" y="3131852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F9627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652AF3-ED44-465A-8F9C-257CB0814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30" y="3009832"/>
            <a:ext cx="1162050" cy="990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925D45B-3577-448D-8C1A-FC35B607B92A}"/>
              </a:ext>
            </a:extLst>
          </p:cNvPr>
          <p:cNvSpPr txBox="1"/>
          <p:nvPr/>
        </p:nvSpPr>
        <p:spPr>
          <a:xfrm>
            <a:off x="6835302" y="4281507"/>
            <a:ext cx="248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小学、初中、高中生</a:t>
            </a:r>
          </a:p>
        </p:txBody>
      </p:sp>
    </p:spTree>
    <p:extLst>
      <p:ext uri="{BB962C8B-B14F-4D97-AF65-F5344CB8AC3E}">
        <p14:creationId xmlns:p14="http://schemas.microsoft.com/office/powerpoint/2010/main" val="294515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38105" y="780176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40281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易次元社区提供的价值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749377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AAD63F8-8BD8-45E8-8E7E-6A8AA6471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567514"/>
              </p:ext>
            </p:extLst>
          </p:nvPr>
        </p:nvGraphicFramePr>
        <p:xfrm>
          <a:off x="3726576" y="1826604"/>
          <a:ext cx="4997974" cy="298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EC7A600-38CB-4E49-856A-6E2111560944}"/>
              </a:ext>
            </a:extLst>
          </p:cNvPr>
          <p:cNvSpPr txBox="1"/>
          <p:nvPr/>
        </p:nvSpPr>
        <p:spPr>
          <a:xfrm>
            <a:off x="3906799" y="5072215"/>
            <a:ext cx="506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庞大的年轻用户价值、兴趣社交属性价值和开放的平台价值，构成了易次元社区的三大价值体系</a:t>
            </a:r>
          </a:p>
        </p:txBody>
      </p:sp>
    </p:spTree>
    <p:extLst>
      <p:ext uri="{BB962C8B-B14F-4D97-AF65-F5344CB8AC3E}">
        <p14:creationId xmlns:p14="http://schemas.microsoft.com/office/powerpoint/2010/main" val="110332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12940" y="780175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15117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易次元平台社区内容类目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406502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49B3D7F-B585-4ABB-86E4-743FAAF4C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67230"/>
              </p:ext>
            </p:extLst>
          </p:nvPr>
        </p:nvGraphicFramePr>
        <p:xfrm>
          <a:off x="2780381" y="1842491"/>
          <a:ext cx="6631238" cy="37277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26724">
                  <a:extLst>
                    <a:ext uri="{9D8B030D-6E8A-4147-A177-3AD203B41FA5}">
                      <a16:colId xmlns:a16="http://schemas.microsoft.com/office/drawing/2014/main" val="247488783"/>
                    </a:ext>
                  </a:extLst>
                </a:gridCol>
                <a:gridCol w="1326724">
                  <a:extLst>
                    <a:ext uri="{9D8B030D-6E8A-4147-A177-3AD203B41FA5}">
                      <a16:colId xmlns:a16="http://schemas.microsoft.com/office/drawing/2014/main" val="3263469734"/>
                    </a:ext>
                  </a:extLst>
                </a:gridCol>
                <a:gridCol w="1325930">
                  <a:extLst>
                    <a:ext uri="{9D8B030D-6E8A-4147-A177-3AD203B41FA5}">
                      <a16:colId xmlns:a16="http://schemas.microsoft.com/office/drawing/2014/main" val="2865820574"/>
                    </a:ext>
                  </a:extLst>
                </a:gridCol>
                <a:gridCol w="1325930">
                  <a:extLst>
                    <a:ext uri="{9D8B030D-6E8A-4147-A177-3AD203B41FA5}">
                      <a16:colId xmlns:a16="http://schemas.microsoft.com/office/drawing/2014/main" val="2276578989"/>
                    </a:ext>
                  </a:extLst>
                </a:gridCol>
                <a:gridCol w="1325930">
                  <a:extLst>
                    <a:ext uri="{9D8B030D-6E8A-4147-A177-3AD203B41FA5}">
                      <a16:colId xmlns:a16="http://schemas.microsoft.com/office/drawing/2014/main" val="3133390249"/>
                    </a:ext>
                  </a:extLst>
                </a:gridCol>
              </a:tblGrid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次元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9627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颜值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9627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兴趣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生活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962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才艺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96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55507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Avg</a:t>
                      </a:r>
                      <a:endParaRPr lang="zh-CN" sz="1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帅哥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手账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情感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声音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200333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漫画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美女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旅行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校园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配音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877784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动画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美妆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美食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恋爱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绘画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199804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同人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街拍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星座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鸡汤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手作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983056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Cosplay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穿搭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古风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明星娱乐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音乐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演奏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285854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二次元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手写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短句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金句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读书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舞蹈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2535403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Lolita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萌宠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979188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Bjd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3329497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手办</a:t>
                      </a:r>
                      <a:endParaRPr lang="zh-CN" sz="1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596846"/>
                  </a:ext>
                </a:extLst>
              </a:tr>
              <a:tr h="3388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鬼畜</a:t>
                      </a:r>
                      <a:endParaRPr lang="zh-CN" sz="12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16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79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13.fp.ps.netease.com/file/5ce2d54e96dee4d1c6e36874BOaEX4cz02">
            <a:extLst>
              <a:ext uri="{FF2B5EF4-FFF2-40B4-BE49-F238E27FC236}">
                <a16:creationId xmlns:a16="http://schemas.microsoft.com/office/drawing/2014/main" id="{4DEFB2C2-E266-4A25-B440-23322585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804C3-768C-46CB-B69E-E357A044DE7B}"/>
              </a:ext>
            </a:extLst>
          </p:cNvPr>
          <p:cNvSpPr/>
          <p:nvPr/>
        </p:nvSpPr>
        <p:spPr>
          <a:xfrm>
            <a:off x="1138105" y="780176"/>
            <a:ext cx="9966121" cy="5384133"/>
          </a:xfrm>
          <a:prstGeom prst="rect">
            <a:avLst/>
          </a:prstGeom>
          <a:solidFill>
            <a:schemeClr val="bg1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002B7-CC7E-4DF7-AC44-17BE7FF41BA7}"/>
              </a:ext>
            </a:extLst>
          </p:cNvPr>
          <p:cNvSpPr txBox="1"/>
          <p:nvPr/>
        </p:nvSpPr>
        <p:spPr>
          <a:xfrm>
            <a:off x="2240281" y="1004007"/>
            <a:ext cx="776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易次元社区系统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1DEBE35-3B77-480E-ADF9-827895761D53}"/>
              </a:ext>
            </a:extLst>
          </p:cNvPr>
          <p:cNvCxnSpPr/>
          <p:nvPr/>
        </p:nvCxnSpPr>
        <p:spPr>
          <a:xfrm>
            <a:off x="2749377" y="1496362"/>
            <a:ext cx="7378996" cy="0"/>
          </a:xfrm>
          <a:prstGeom prst="line">
            <a:avLst/>
          </a:prstGeom>
          <a:ln w="19050">
            <a:solidFill>
              <a:srgbClr val="F962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E0D97B1-571B-4231-B32A-7D9EAD634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81" y="1800898"/>
            <a:ext cx="1596171" cy="28433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94DFE3-4E1F-41B9-83B6-B48614CA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117" y="1800897"/>
            <a:ext cx="1596170" cy="2843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1D4A26-9F73-4F8B-A3AC-AA7C2587E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50" y="1800897"/>
            <a:ext cx="1604138" cy="2843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583952-BC0F-4133-AD57-85ECD2A92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783" y="1800897"/>
            <a:ext cx="1604137" cy="28465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FCB55B-DFF4-4D98-A643-738615F0C82B}"/>
              </a:ext>
            </a:extLst>
          </p:cNvPr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CD3471-AA25-4351-B357-20FDEF38016D}"/>
              </a:ext>
            </a:extLst>
          </p:cNvPr>
          <p:cNvSpPr txBox="1"/>
          <p:nvPr/>
        </p:nvSpPr>
        <p:spPr>
          <a:xfrm>
            <a:off x="4141362" y="4987660"/>
            <a:ext cx="3959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作者及玩家发动态的系统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用户可以发布视频、图片、长图文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上线时间：</a:t>
            </a:r>
            <a:r>
              <a:rPr lang="en-US" altLang="zh-CN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rgbClr val="F96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78362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F9627D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796</Words>
  <Application>Microsoft Office PowerPoint</Application>
  <PresentationFormat>宽屏</PresentationFormat>
  <Paragraphs>125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易次元邀请广泛领域的KOL入驻</vt:lpstr>
      <vt:lpstr>KOL初期运营：赋能成长-形成影响力</vt:lpstr>
      <vt:lpstr>KOL中期运营：合作深入-价值体现</vt:lpstr>
      <vt:lpstr>易次元入驻方案</vt:lpstr>
      <vt:lpstr>易次元与KOL第一波合作时间表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黄奕君</dc:creator>
  <cp:lastModifiedBy>黄奕君</cp:lastModifiedBy>
  <cp:revision>29</cp:revision>
  <dcterms:created xsi:type="dcterms:W3CDTF">2019-06-03T06:12:01Z</dcterms:created>
  <dcterms:modified xsi:type="dcterms:W3CDTF">2019-06-04T08:55:16Z</dcterms:modified>
</cp:coreProperties>
</file>